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D6_78540A1A.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26"/>
  </p:notesMasterIdLst>
  <p:sldIdLst>
    <p:sldId id="418" r:id="rId6"/>
    <p:sldId id="391" r:id="rId7"/>
    <p:sldId id="428" r:id="rId8"/>
    <p:sldId id="455" r:id="rId9"/>
    <p:sldId id="439" r:id="rId10"/>
    <p:sldId id="460" r:id="rId11"/>
    <p:sldId id="470" r:id="rId12"/>
    <p:sldId id="454" r:id="rId13"/>
    <p:sldId id="473" r:id="rId14"/>
    <p:sldId id="474" r:id="rId15"/>
    <p:sldId id="435" r:id="rId16"/>
    <p:sldId id="449" r:id="rId17"/>
    <p:sldId id="434" r:id="rId18"/>
    <p:sldId id="277" r:id="rId19"/>
    <p:sldId id="478" r:id="rId20"/>
    <p:sldId id="450" r:id="rId21"/>
    <p:sldId id="451" r:id="rId22"/>
    <p:sldId id="475" r:id="rId23"/>
    <p:sldId id="476" r:id="rId24"/>
    <p:sldId id="432" r:id="rId25"/>
  </p:sldIdLst>
  <p:sldSz cx="12192000" cy="6858000"/>
  <p:notesSz cx="6888163" cy="100187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1CFF3D-6FFD-EC56-3A94-F2F463F0FD59}" name="Iris Duinmeijer" initials="ID" userId="S::iduinmeijer@nsdsk.nl::9493502b-16ef-460e-8b90-a163408416d1" providerId="AD"/>
  <p188:author id="{AE4FF070-CED9-E4E0-708A-F9585BB27F7A}" name="Scheper, Annette" initials="SA" userId="S::a.scheper_kentalis.nl#ext#@zorgmarkten.onmicrosoft.com::3f025d7f-f544-41d3-8e8d-7f1b332294ef" providerId="AD"/>
  <p188:author id="{698C837F-8A24-532B-753E-BCEAFDDE6960}" name="Hakvoort, Britt" initials="HB" userId="S::b.hakvoort_auris.nl#ext#@zorgmarkten.onmicrosoft.com::05f13817-d91b-47b4-95b0-0753435e19c9" providerId="AD"/>
  <p188:author id="{AEBA639C-780E-C4D8-7E04-C671F8187B34}" name="Bliekendaal, Wendy" initials="BW" userId="S::w.bliekendaal_auris.nl#ext#@zorgmarkten.onmicrosoft.com::479336f7-ac00-458f-ae4b-6b743f36c9dd" providerId="AD"/>
  <p188:author id="{CBBE70A1-05E0-A5ED-49AF-58E356B2FC40}" name="Iris Duinmeijer" initials="ID" userId="S::iduinmeijer_nsdsk.nl#ext#@zorgmarkten.onmicrosoft.com::d6bfc64d-7a12-481f-a3ee-b6703e12b1b1" providerId="AD"/>
  <p188:author id="{2BD229C0-486A-1F85-3C3C-ECCE4644CF56}" name="Bliekendaal, Wendy" initials="BW" userId="S::w.bliekendaal@auris.nl::392a950f-af58-47cb-ab98-26cb2c2392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gela Stevens" initials="AS" lastIdx="9" clrIdx="0">
    <p:extLst>
      <p:ext uri="{19B8F6BF-5375-455C-9EA6-DF929625EA0E}">
        <p15:presenceInfo xmlns:p15="http://schemas.microsoft.com/office/powerpoint/2012/main" userId="S::astevens_nsdsk.nl#ext#@zorgmarkten.onmicrosoft.com::ad19d8d8-d0c2-4bee-86ba-8e180fea57ea" providerId="AD"/>
      </p:ext>
    </p:extLst>
  </p:cmAuthor>
  <p:cmAuthor id="2" name="Janssen, Lonneke" initials="JL" lastIdx="21" clrIdx="1">
    <p:extLst>
      <p:ext uri="{19B8F6BF-5375-455C-9EA6-DF929625EA0E}">
        <p15:presenceInfo xmlns:p15="http://schemas.microsoft.com/office/powerpoint/2012/main" userId="S::lo.janssen_kentalis.nl#ext#@zorgmarkten.onmicrosoft.com::45a64a72-69df-437d-9d12-89dc7977e64d" providerId="AD"/>
      </p:ext>
    </p:extLst>
  </p:cmAuthor>
  <p:cmAuthor id="3" name="Sanne Peet" initials="SP" lastIdx="2" clrIdx="2">
    <p:extLst>
      <p:ext uri="{19B8F6BF-5375-455C-9EA6-DF929625EA0E}">
        <p15:presenceInfo xmlns:p15="http://schemas.microsoft.com/office/powerpoint/2012/main" userId="S::speet_nsdsk.nl#ext#@zorgmarkten.onmicrosoft.com::76832201-9b78-484d-adae-bdb07867ace0" providerId="AD"/>
      </p:ext>
    </p:extLst>
  </p:cmAuthor>
  <p:cmAuthor id="4" name="Hakvoort, Britt" initials="HB" lastIdx="3" clrIdx="3">
    <p:extLst>
      <p:ext uri="{19B8F6BF-5375-455C-9EA6-DF929625EA0E}">
        <p15:presenceInfo xmlns:p15="http://schemas.microsoft.com/office/powerpoint/2012/main" userId="S::b.hakvoort_auris.nl#ext#@zorgmarkten.onmicrosoft.com::05f13817-d91b-47b4-95b0-0753435e19c9" providerId="AD"/>
      </p:ext>
    </p:extLst>
  </p:cmAuthor>
  <p:cmAuthor id="5" name="Iris Duinmeijer" initials="ID" lastIdx="20" clrIdx="4">
    <p:extLst>
      <p:ext uri="{19B8F6BF-5375-455C-9EA6-DF929625EA0E}">
        <p15:presenceInfo xmlns:p15="http://schemas.microsoft.com/office/powerpoint/2012/main" userId="S::iduinmeijer_nsdsk.nl#ext#@zorgmarkten.onmicrosoft.com::d6bfc64d-7a12-481f-a3ee-b6703e12b1b1" providerId="AD"/>
      </p:ext>
    </p:extLst>
  </p:cmAuthor>
  <p:cmAuthor id="6" name="Angela Stevens" initials="AS [2]" lastIdx="7" clrIdx="5">
    <p:extLst>
      <p:ext uri="{19B8F6BF-5375-455C-9EA6-DF929625EA0E}">
        <p15:presenceInfo xmlns:p15="http://schemas.microsoft.com/office/powerpoint/2012/main" userId="S::astevens@nsdsk.nl::1457538b-6f9c-446d-abd1-b5eaecdbd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1"/>
    <a:srgbClr val="FDEDE8"/>
    <a:srgbClr val="ED7D31"/>
    <a:srgbClr val="5AC3E1"/>
    <a:srgbClr val="F9FEFE"/>
    <a:srgbClr val="77DFEC"/>
    <a:srgbClr val="2496C7"/>
    <a:srgbClr val="2394C5"/>
    <a:srgbClr val="002060"/>
    <a:srgbClr val="236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0F0B4-00E2-464C-9C9D-C8B24A647FF1}" v="74" dt="2024-06-03T11:01:45.209"/>
    <p1510:client id="{4A79F8AC-2753-4DFE-8EF0-2A7FC6942E6C}" v="16" dt="2024-06-04T08:01:52.970"/>
    <p1510:client id="{8F41FB8A-4112-B349-90CC-53976EE79892}" v="24" dt="2024-06-04T08:14:39.372"/>
    <p1510:client id="{CDA5ABC4-0007-4B1E-A9CC-976C1AFBF1D1}" v="2" dt="2024-06-03T11:05:31.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iekendaal, Wendy" userId="392a950f-af58-47cb-ab98-26cb2c239251" providerId="ADAL" clId="{59EFF99D-D63C-4569-AE47-F24A2517D5A1}"/>
    <pc:docChg chg="undo redo custSel addSld delSld modSld">
      <pc:chgData name="Bliekendaal, Wendy" userId="392a950f-af58-47cb-ab98-26cb2c239251" providerId="ADAL" clId="{59EFF99D-D63C-4569-AE47-F24A2517D5A1}" dt="2024-05-28T09:55:59.217" v="891" actId="1076"/>
      <pc:docMkLst>
        <pc:docMk/>
      </pc:docMkLst>
      <pc:sldChg chg="addSp modSp">
        <pc:chgData name="Bliekendaal, Wendy" userId="392a950f-af58-47cb-ab98-26cb2c239251" providerId="ADAL" clId="{59EFF99D-D63C-4569-AE47-F24A2517D5A1}" dt="2024-05-28T07:26:22.776" v="149"/>
        <pc:sldMkLst>
          <pc:docMk/>
          <pc:sldMk cId="0" sldId="277"/>
        </pc:sldMkLst>
        <pc:spChg chg="add mod">
          <ac:chgData name="Bliekendaal, Wendy" userId="392a950f-af58-47cb-ab98-26cb2c239251" providerId="ADAL" clId="{59EFF99D-D63C-4569-AE47-F24A2517D5A1}" dt="2024-05-28T07:26:22.776" v="149"/>
          <ac:spMkLst>
            <pc:docMk/>
            <pc:sldMk cId="0" sldId="277"/>
            <ac:spMk id="2" creationId="{6AED06B1-D407-A29D-B1B3-CDE02B52C574}"/>
          </ac:spMkLst>
        </pc:spChg>
      </pc:sldChg>
      <pc:sldChg chg="modSp mod delCm">
        <pc:chgData name="Bliekendaal, Wendy" userId="392a950f-af58-47cb-ab98-26cb2c239251" providerId="ADAL" clId="{59EFF99D-D63C-4569-AE47-F24A2517D5A1}" dt="2024-05-28T07:37:31.788" v="245"/>
        <pc:sldMkLst>
          <pc:docMk/>
          <pc:sldMk cId="3696301718" sldId="391"/>
        </pc:sldMkLst>
        <pc:spChg chg="mod">
          <ac:chgData name="Bliekendaal, Wendy" userId="392a950f-af58-47cb-ab98-26cb2c239251" providerId="ADAL" clId="{59EFF99D-D63C-4569-AE47-F24A2517D5A1}" dt="2024-05-28T07:35:54.137" v="202" actId="1038"/>
          <ac:spMkLst>
            <pc:docMk/>
            <pc:sldMk cId="3696301718" sldId="391"/>
            <ac:spMk id="3" creationId="{ECB0E20C-1440-4D39-8A62-A7B724E001DC}"/>
          </ac:spMkLst>
        </pc:spChg>
        <pc:spChg chg="mod">
          <ac:chgData name="Bliekendaal, Wendy" userId="392a950f-af58-47cb-ab98-26cb2c239251" providerId="ADAL" clId="{59EFF99D-D63C-4569-AE47-F24A2517D5A1}" dt="2024-05-28T07:35:54.137" v="202" actId="1038"/>
          <ac:spMkLst>
            <pc:docMk/>
            <pc:sldMk cId="3696301718" sldId="391"/>
            <ac:spMk id="5" creationId="{049C5DEB-A035-417D-9ABA-828AAE08E10C}"/>
          </ac:spMkLst>
        </pc:spChg>
        <pc:spChg chg="mod">
          <ac:chgData name="Bliekendaal, Wendy" userId="392a950f-af58-47cb-ab98-26cb2c239251" providerId="ADAL" clId="{59EFF99D-D63C-4569-AE47-F24A2517D5A1}" dt="2024-05-28T07:35:54.137" v="202" actId="1038"/>
          <ac:spMkLst>
            <pc:docMk/>
            <pc:sldMk cId="3696301718" sldId="391"/>
            <ac:spMk id="7" creationId="{A9EE92B1-AD69-4F8E-809D-164D00478B43}"/>
          </ac:spMkLst>
        </pc:spChg>
        <pc:spChg chg="mod">
          <ac:chgData name="Bliekendaal, Wendy" userId="392a950f-af58-47cb-ab98-26cb2c239251" providerId="ADAL" clId="{59EFF99D-D63C-4569-AE47-F24A2517D5A1}" dt="2024-05-28T07:36:55.015" v="244" actId="1038"/>
          <ac:spMkLst>
            <pc:docMk/>
            <pc:sldMk cId="3696301718" sldId="391"/>
            <ac:spMk id="8" creationId="{FF0F4AB4-CCF6-4CDB-B791-9E7FBC361D13}"/>
          </ac:spMkLst>
        </pc:spChg>
        <pc:spChg chg="mod">
          <ac:chgData name="Bliekendaal, Wendy" userId="392a950f-af58-47cb-ab98-26cb2c239251" providerId="ADAL" clId="{59EFF99D-D63C-4569-AE47-F24A2517D5A1}" dt="2024-05-28T07:35:54.137" v="202" actId="1038"/>
          <ac:spMkLst>
            <pc:docMk/>
            <pc:sldMk cId="3696301718" sldId="391"/>
            <ac:spMk id="11" creationId="{53D0135F-53F9-4FE2-8191-08BFBB7A3613}"/>
          </ac:spMkLst>
        </pc:spChg>
        <pc:spChg chg="mod">
          <ac:chgData name="Bliekendaal, Wendy" userId="392a950f-af58-47cb-ab98-26cb2c239251" providerId="ADAL" clId="{59EFF99D-D63C-4569-AE47-F24A2517D5A1}" dt="2024-05-28T07:35:54.137" v="202" actId="1038"/>
          <ac:spMkLst>
            <pc:docMk/>
            <pc:sldMk cId="3696301718" sldId="391"/>
            <ac:spMk id="12" creationId="{0029BFA3-D6DF-40FC-973B-E99B2CCCEDDD}"/>
          </ac:spMkLst>
        </pc:spChg>
        <pc:spChg chg="mod">
          <ac:chgData name="Bliekendaal, Wendy" userId="392a950f-af58-47cb-ab98-26cb2c239251" providerId="ADAL" clId="{59EFF99D-D63C-4569-AE47-F24A2517D5A1}" dt="2024-05-28T07:36:02.187" v="206" actId="1037"/>
          <ac:spMkLst>
            <pc:docMk/>
            <pc:sldMk cId="3696301718" sldId="391"/>
            <ac:spMk id="13" creationId="{D2EE71AA-A497-41CB-9EC8-57646785CD82}"/>
          </ac:spMkLst>
        </pc:spChg>
        <pc:spChg chg="mod">
          <ac:chgData name="Bliekendaal, Wendy" userId="392a950f-af58-47cb-ab98-26cb2c239251" providerId="ADAL" clId="{59EFF99D-D63C-4569-AE47-F24A2517D5A1}" dt="2024-05-28T07:36:19.753" v="215" actId="1037"/>
          <ac:spMkLst>
            <pc:docMk/>
            <pc:sldMk cId="3696301718" sldId="391"/>
            <ac:spMk id="15" creationId="{B9B05739-0BA5-4A89-AAE2-17E4A9DD79CE}"/>
          </ac:spMkLst>
        </pc:spChg>
        <pc:spChg chg="mod">
          <ac:chgData name="Bliekendaal, Wendy" userId="392a950f-af58-47cb-ab98-26cb2c239251" providerId="ADAL" clId="{59EFF99D-D63C-4569-AE47-F24A2517D5A1}" dt="2024-05-28T07:35:54.137" v="202" actId="1038"/>
          <ac:spMkLst>
            <pc:docMk/>
            <pc:sldMk cId="3696301718" sldId="391"/>
            <ac:spMk id="17" creationId="{8C43E270-9A3D-40EE-959D-54CD200A199C}"/>
          </ac:spMkLst>
        </pc:spChg>
        <pc:spChg chg="mod">
          <ac:chgData name="Bliekendaal, Wendy" userId="392a950f-af58-47cb-ab98-26cb2c239251" providerId="ADAL" clId="{59EFF99D-D63C-4569-AE47-F24A2517D5A1}" dt="2024-05-28T07:35:54.137" v="202" actId="1038"/>
          <ac:spMkLst>
            <pc:docMk/>
            <pc:sldMk cId="3696301718" sldId="391"/>
            <ac:spMk id="18" creationId="{65BEFB7F-7C45-4152-87DF-E4DC0637B04C}"/>
          </ac:spMkLst>
        </pc:spChg>
        <pc:spChg chg="mod">
          <ac:chgData name="Bliekendaal, Wendy" userId="392a950f-af58-47cb-ab98-26cb2c239251" providerId="ADAL" clId="{59EFF99D-D63C-4569-AE47-F24A2517D5A1}" dt="2024-05-28T07:35:54.137" v="202" actId="1038"/>
          <ac:spMkLst>
            <pc:docMk/>
            <pc:sldMk cId="3696301718" sldId="391"/>
            <ac:spMk id="21" creationId="{10E06159-BBE4-496D-872F-45CF274D7CDE}"/>
          </ac:spMkLst>
        </pc:spChg>
        <pc:spChg chg="mod">
          <ac:chgData name="Bliekendaal, Wendy" userId="392a950f-af58-47cb-ab98-26cb2c239251" providerId="ADAL" clId="{59EFF99D-D63C-4569-AE47-F24A2517D5A1}" dt="2024-05-28T07:36:02.187" v="206" actId="1037"/>
          <ac:spMkLst>
            <pc:docMk/>
            <pc:sldMk cId="3696301718" sldId="391"/>
            <ac:spMk id="22" creationId="{69F48DA5-13D7-49B3-91E2-4BC81D9DEA97}"/>
          </ac:spMkLst>
        </pc:spChg>
        <pc:spChg chg="mod">
          <ac:chgData name="Bliekendaal, Wendy" userId="392a950f-af58-47cb-ab98-26cb2c239251" providerId="ADAL" clId="{59EFF99D-D63C-4569-AE47-F24A2517D5A1}" dt="2024-05-28T07:36:19.753" v="215" actId="1037"/>
          <ac:spMkLst>
            <pc:docMk/>
            <pc:sldMk cId="3696301718" sldId="391"/>
            <ac:spMk id="24" creationId="{0CD3773B-95E6-444B-9980-A7A1A75E471D}"/>
          </ac:spMkLst>
        </pc:spChg>
        <pc:spChg chg="mod">
          <ac:chgData name="Bliekendaal, Wendy" userId="392a950f-af58-47cb-ab98-26cb2c239251" providerId="ADAL" clId="{59EFF99D-D63C-4569-AE47-F24A2517D5A1}" dt="2024-05-28T07:36:36.335" v="235" actId="1076"/>
          <ac:spMkLst>
            <pc:docMk/>
            <pc:sldMk cId="3696301718" sldId="391"/>
            <ac:spMk id="26" creationId="{BC1CC063-B4DC-4806-8F00-4DECEE99E40D}"/>
          </ac:spMkLst>
        </pc:spChg>
        <pc:grpChg chg="mod">
          <ac:chgData name="Bliekendaal, Wendy" userId="392a950f-af58-47cb-ab98-26cb2c239251" providerId="ADAL" clId="{59EFF99D-D63C-4569-AE47-F24A2517D5A1}" dt="2024-05-28T07:36:51.503" v="240" actId="1076"/>
          <ac:grpSpMkLst>
            <pc:docMk/>
            <pc:sldMk cId="3696301718" sldId="391"/>
            <ac:grpSpMk id="2" creationId="{E472C141-A95A-4050-A7FA-1E7413DEBF82}"/>
          </ac:grpSpMkLst>
        </pc:grpChg>
        <pc:picChg chg="mod">
          <ac:chgData name="Bliekendaal, Wendy" userId="392a950f-af58-47cb-ab98-26cb2c239251" providerId="ADAL" clId="{59EFF99D-D63C-4569-AE47-F24A2517D5A1}" dt="2024-05-28T07:36:51.503" v="240" actId="1076"/>
          <ac:picMkLst>
            <pc:docMk/>
            <pc:sldMk cId="3696301718" sldId="391"/>
            <ac:picMk id="4" creationId="{1D67775A-057D-2699-4C0C-FF5ECA8DCC76}"/>
          </ac:picMkLst>
        </pc:picChg>
        <pc:picChg chg="mod">
          <ac:chgData name="Bliekendaal, Wendy" userId="392a950f-af58-47cb-ab98-26cb2c239251" providerId="ADAL" clId="{59EFF99D-D63C-4569-AE47-F24A2517D5A1}" dt="2024-05-28T07:36:31.850" v="234" actId="1038"/>
          <ac:picMkLst>
            <pc:docMk/>
            <pc:sldMk cId="3696301718" sldId="391"/>
            <ac:picMk id="27" creationId="{3D569F06-B559-8F0D-677F-8BE5A1AAC7FB}"/>
          </ac:picMkLst>
        </pc:picChg>
        <pc:extLst>
          <p:ext xmlns:p="http://schemas.openxmlformats.org/presentationml/2006/main" uri="{D6D511B9-2390-475A-947B-AFAB55BFBCF1}">
            <pc226:cmChg xmlns:pc226="http://schemas.microsoft.com/office/powerpoint/2022/06/main/command" chg="del">
              <pc226:chgData name="Bliekendaal, Wendy" userId="392a950f-af58-47cb-ab98-26cb2c239251" providerId="ADAL" clId="{59EFF99D-D63C-4569-AE47-F24A2517D5A1}" dt="2024-05-28T07:37:31.788" v="245"/>
              <pc2:cmMkLst xmlns:pc2="http://schemas.microsoft.com/office/powerpoint/2019/9/main/command">
                <pc:docMk/>
                <pc:sldMk cId="3696301718" sldId="391"/>
                <pc2:cmMk id="{EF993826-DBBF-4D1E-9FFE-E5BE44AEE63A}"/>
              </pc2:cmMkLst>
            </pc226:cmChg>
          </p:ext>
        </pc:extLst>
      </pc:sldChg>
      <pc:sldChg chg="addSp modSp mod">
        <pc:chgData name="Bliekendaal, Wendy" userId="392a950f-af58-47cb-ab98-26cb2c239251" providerId="ADAL" clId="{59EFF99D-D63C-4569-AE47-F24A2517D5A1}" dt="2024-05-28T07:25:24.190" v="137" actId="14100"/>
        <pc:sldMkLst>
          <pc:docMk/>
          <pc:sldMk cId="2497802815" sldId="428"/>
        </pc:sldMkLst>
        <pc:spChg chg="add mod">
          <ac:chgData name="Bliekendaal, Wendy" userId="392a950f-af58-47cb-ab98-26cb2c239251" providerId="ADAL" clId="{59EFF99D-D63C-4569-AE47-F24A2517D5A1}" dt="2024-05-28T07:25:24.190" v="137" actId="14100"/>
          <ac:spMkLst>
            <pc:docMk/>
            <pc:sldMk cId="2497802815" sldId="428"/>
            <ac:spMk id="2" creationId="{0E910DB5-7ED3-1838-2706-81B30B7886E5}"/>
          </ac:spMkLst>
        </pc:spChg>
      </pc:sldChg>
      <pc:sldChg chg="addSp delSp modSp">
        <pc:chgData name="Bliekendaal, Wendy" userId="392a950f-af58-47cb-ab98-26cb2c239251" providerId="ADAL" clId="{59EFF99D-D63C-4569-AE47-F24A2517D5A1}" dt="2024-05-28T07:26:31.963" v="155"/>
        <pc:sldMkLst>
          <pc:docMk/>
          <pc:sldMk cId="229029159" sldId="432"/>
        </pc:sldMkLst>
        <pc:spChg chg="add del mod">
          <ac:chgData name="Bliekendaal, Wendy" userId="392a950f-af58-47cb-ab98-26cb2c239251" providerId="ADAL" clId="{59EFF99D-D63C-4569-AE47-F24A2517D5A1}" dt="2024-05-28T07:26:31.963" v="155"/>
          <ac:spMkLst>
            <pc:docMk/>
            <pc:sldMk cId="229029159" sldId="432"/>
            <ac:spMk id="2" creationId="{057B2200-786E-D1D6-8671-5F8CE3EA63BE}"/>
          </ac:spMkLst>
        </pc:spChg>
      </pc:sldChg>
      <pc:sldChg chg="addSp delSp modSp mod delAnim modAnim">
        <pc:chgData name="Bliekendaal, Wendy" userId="392a950f-af58-47cb-ab98-26cb2c239251" providerId="ADAL" clId="{59EFF99D-D63C-4569-AE47-F24A2517D5A1}" dt="2024-05-28T08:03:34.090" v="767"/>
        <pc:sldMkLst>
          <pc:docMk/>
          <pc:sldMk cId="1857036082" sldId="434"/>
        </pc:sldMkLst>
        <pc:spChg chg="add mod">
          <ac:chgData name="Bliekendaal, Wendy" userId="392a950f-af58-47cb-ab98-26cb2c239251" providerId="ADAL" clId="{59EFF99D-D63C-4569-AE47-F24A2517D5A1}" dt="2024-05-28T07:26:21.344" v="148"/>
          <ac:spMkLst>
            <pc:docMk/>
            <pc:sldMk cId="1857036082" sldId="434"/>
            <ac:spMk id="3" creationId="{4B29C31B-7209-AEE5-B579-DD782906B998}"/>
          </ac:spMkLst>
        </pc:spChg>
        <pc:spChg chg="add mod">
          <ac:chgData name="Bliekendaal, Wendy" userId="392a950f-af58-47cb-ab98-26cb2c239251" providerId="ADAL" clId="{59EFF99D-D63C-4569-AE47-F24A2517D5A1}" dt="2024-05-28T07:49:14.930" v="457" actId="1076"/>
          <ac:spMkLst>
            <pc:docMk/>
            <pc:sldMk cId="1857036082" sldId="434"/>
            <ac:spMk id="4" creationId="{01E2C9CD-DEEA-1355-5410-3A016364918F}"/>
          </ac:spMkLst>
        </pc:spChg>
        <pc:spChg chg="del mod">
          <ac:chgData name="Bliekendaal, Wendy" userId="392a950f-af58-47cb-ab98-26cb2c239251" providerId="ADAL" clId="{59EFF99D-D63C-4569-AE47-F24A2517D5A1}" dt="2024-05-28T07:48:32.889" v="438" actId="478"/>
          <ac:spMkLst>
            <pc:docMk/>
            <pc:sldMk cId="1857036082" sldId="434"/>
            <ac:spMk id="11" creationId="{A2A4A66C-AB5C-374A-240B-B10904367C47}"/>
          </ac:spMkLst>
        </pc:spChg>
        <pc:spChg chg="del mod">
          <ac:chgData name="Bliekendaal, Wendy" userId="392a950f-af58-47cb-ab98-26cb2c239251" providerId="ADAL" clId="{59EFF99D-D63C-4569-AE47-F24A2517D5A1}" dt="2024-05-28T07:47:36.928" v="413" actId="478"/>
          <ac:spMkLst>
            <pc:docMk/>
            <pc:sldMk cId="1857036082" sldId="434"/>
            <ac:spMk id="12" creationId="{1157CBE3-C82F-C51C-D802-1BAF127AFAFA}"/>
          </ac:spMkLst>
        </pc:spChg>
        <pc:picChg chg="mod">
          <ac:chgData name="Bliekendaal, Wendy" userId="392a950f-af58-47cb-ab98-26cb2c239251" providerId="ADAL" clId="{59EFF99D-D63C-4569-AE47-F24A2517D5A1}" dt="2024-05-28T07:49:12.012" v="456" actId="1076"/>
          <ac:picMkLst>
            <pc:docMk/>
            <pc:sldMk cId="1857036082" sldId="434"/>
            <ac:picMk id="13" creationId="{2BAC12B7-CEAF-B423-47B5-1F6F8FB61158}"/>
          </ac:picMkLst>
        </pc:picChg>
      </pc:sldChg>
      <pc:sldChg chg="addSp modSp">
        <pc:chgData name="Bliekendaal, Wendy" userId="392a950f-af58-47cb-ab98-26cb2c239251" providerId="ADAL" clId="{59EFF99D-D63C-4569-AE47-F24A2517D5A1}" dt="2024-05-28T07:26:18.365" v="146"/>
        <pc:sldMkLst>
          <pc:docMk/>
          <pc:sldMk cId="2866968511" sldId="435"/>
        </pc:sldMkLst>
        <pc:spChg chg="add mod">
          <ac:chgData name="Bliekendaal, Wendy" userId="392a950f-af58-47cb-ab98-26cb2c239251" providerId="ADAL" clId="{59EFF99D-D63C-4569-AE47-F24A2517D5A1}" dt="2024-05-28T07:26:18.365" v="146"/>
          <ac:spMkLst>
            <pc:docMk/>
            <pc:sldMk cId="2866968511" sldId="435"/>
            <ac:spMk id="3" creationId="{9E71A549-9E76-37D2-94BE-57E683E685D6}"/>
          </ac:spMkLst>
        </pc:spChg>
      </pc:sldChg>
      <pc:sldChg chg="addSp modSp add del mod modTransition modAnim addCm delCm">
        <pc:chgData name="Bliekendaal, Wendy" userId="392a950f-af58-47cb-ab98-26cb2c239251" providerId="ADAL" clId="{59EFF99D-D63C-4569-AE47-F24A2517D5A1}" dt="2024-05-28T08:08:40.889" v="799" actId="1076"/>
        <pc:sldMkLst>
          <pc:docMk/>
          <pc:sldMk cId="390752791" sldId="445"/>
        </pc:sldMkLst>
        <pc:spChg chg="add mod">
          <ac:chgData name="Bliekendaal, Wendy" userId="392a950f-af58-47cb-ab98-26cb2c239251" providerId="ADAL" clId="{59EFF99D-D63C-4569-AE47-F24A2517D5A1}" dt="2024-05-28T07:26:10.890" v="143" actId="14100"/>
          <ac:spMkLst>
            <pc:docMk/>
            <pc:sldMk cId="390752791" sldId="445"/>
            <ac:spMk id="7" creationId="{AA9EB131-5173-56D1-6000-D6DC2B57AA1D}"/>
          </ac:spMkLst>
        </pc:spChg>
        <pc:spChg chg="mod">
          <ac:chgData name="Bliekendaal, Wendy" userId="392a950f-af58-47cb-ab98-26cb2c239251" providerId="ADAL" clId="{59EFF99D-D63C-4569-AE47-F24A2517D5A1}" dt="2024-05-28T07:24:57.288" v="132" actId="1076"/>
          <ac:spMkLst>
            <pc:docMk/>
            <pc:sldMk cId="390752791" sldId="445"/>
            <ac:spMk id="9" creationId="{772BFD57-5AF6-DDA0-742F-E47EF2688E1B}"/>
          </ac:spMkLst>
        </pc:spChg>
        <pc:spChg chg="mod">
          <ac:chgData name="Bliekendaal, Wendy" userId="392a950f-af58-47cb-ab98-26cb2c239251" providerId="ADAL" clId="{59EFF99D-D63C-4569-AE47-F24A2517D5A1}" dt="2024-05-28T08:08:40.475" v="798" actId="1076"/>
          <ac:spMkLst>
            <pc:docMk/>
            <pc:sldMk cId="390752791" sldId="445"/>
            <ac:spMk id="17" creationId="{E91D8029-ED33-A870-D18A-57DEAC5806B3}"/>
          </ac:spMkLst>
        </pc:spChg>
        <pc:graphicFrameChg chg="mod">
          <ac:chgData name="Bliekendaal, Wendy" userId="392a950f-af58-47cb-ab98-26cb2c239251" providerId="ADAL" clId="{59EFF99D-D63C-4569-AE47-F24A2517D5A1}" dt="2024-05-28T08:08:40.889" v="799" actId="1076"/>
          <ac:graphicFrameMkLst>
            <pc:docMk/>
            <pc:sldMk cId="390752791" sldId="445"/>
            <ac:graphicFrameMk id="15" creationId="{D7C0FE2E-1C2F-B243-443F-E2ECFB4AF69E}"/>
          </ac:graphicFrameMkLst>
        </pc:graphicFrameChg>
        <pc:picChg chg="mod">
          <ac:chgData name="Bliekendaal, Wendy" userId="392a950f-af58-47cb-ab98-26cb2c239251" providerId="ADAL" clId="{59EFF99D-D63C-4569-AE47-F24A2517D5A1}" dt="2024-05-28T07:25:00.940" v="135" actId="1076"/>
          <ac:picMkLst>
            <pc:docMk/>
            <pc:sldMk cId="390752791" sldId="445"/>
            <ac:picMk id="11" creationId="{83C78185-3B56-40B5-2FA5-A05594885F8A}"/>
          </ac:picMkLst>
        </pc:picChg>
        <pc:extLst>
          <p:ext xmlns:p="http://schemas.openxmlformats.org/presentationml/2006/main" uri="{D6D511B9-2390-475A-947B-AFAB55BFBCF1}">
            <pc226:cmChg xmlns:pc226="http://schemas.microsoft.com/office/powerpoint/2022/06/main/command" chg="add">
              <pc226:chgData name="Bliekendaal, Wendy" userId="392a950f-af58-47cb-ab98-26cb2c239251" providerId="ADAL" clId="{59EFF99D-D63C-4569-AE47-F24A2517D5A1}" dt="2024-05-28T07:31:13.539" v="156"/>
              <pc2:cmMkLst xmlns:pc2="http://schemas.microsoft.com/office/powerpoint/2019/9/main/command">
                <pc:docMk/>
                <pc:sldMk cId="390752791" sldId="445"/>
                <pc2:cmMk id="{3B4CA6C8-FABB-444D-A5C0-D7957B1E9596}"/>
              </pc2:cmMkLst>
            </pc226:cmChg>
            <pc226:cmChg xmlns:pc226="http://schemas.microsoft.com/office/powerpoint/2022/06/main/command" chg="del">
              <pc226:chgData name="Bliekendaal, Wendy" userId="392a950f-af58-47cb-ab98-26cb2c239251" providerId="ADAL" clId="{59EFF99D-D63C-4569-AE47-F24A2517D5A1}" dt="2024-05-28T07:24:48.196" v="131"/>
              <pc2:cmMkLst xmlns:pc2="http://schemas.microsoft.com/office/powerpoint/2019/9/main/command">
                <pc:docMk/>
                <pc:sldMk cId="390752791" sldId="445"/>
                <pc2:cmMk id="{99CC79D5-5533-4D9C-9641-7757031940EB}"/>
              </pc2:cmMkLst>
            </pc226:cmChg>
          </p:ext>
        </pc:extLst>
      </pc:sldChg>
      <pc:sldChg chg="addSp modSp modAnim">
        <pc:chgData name="Bliekendaal, Wendy" userId="392a950f-af58-47cb-ab98-26cb2c239251" providerId="ADAL" clId="{59EFF99D-D63C-4569-AE47-F24A2517D5A1}" dt="2024-05-28T08:03:28.857" v="766"/>
        <pc:sldMkLst>
          <pc:docMk/>
          <pc:sldMk cId="878199727" sldId="446"/>
        </pc:sldMkLst>
        <pc:spChg chg="add mod">
          <ac:chgData name="Bliekendaal, Wendy" userId="392a950f-af58-47cb-ab98-26cb2c239251" providerId="ADAL" clId="{59EFF99D-D63C-4569-AE47-F24A2517D5A1}" dt="2024-05-28T07:26:17.395" v="145"/>
          <ac:spMkLst>
            <pc:docMk/>
            <pc:sldMk cId="878199727" sldId="446"/>
            <ac:spMk id="2" creationId="{D5B8D444-4FFA-D65F-0722-8B665C237D7A}"/>
          </ac:spMkLst>
        </pc:spChg>
      </pc:sldChg>
      <pc:sldChg chg="addSp modSp">
        <pc:chgData name="Bliekendaal, Wendy" userId="392a950f-af58-47cb-ab98-26cb2c239251" providerId="ADAL" clId="{59EFF99D-D63C-4569-AE47-F24A2517D5A1}" dt="2024-05-28T07:26:19.850" v="147"/>
        <pc:sldMkLst>
          <pc:docMk/>
          <pc:sldMk cId="2600651847" sldId="449"/>
        </pc:sldMkLst>
        <pc:spChg chg="add mod">
          <ac:chgData name="Bliekendaal, Wendy" userId="392a950f-af58-47cb-ab98-26cb2c239251" providerId="ADAL" clId="{59EFF99D-D63C-4569-AE47-F24A2517D5A1}" dt="2024-05-28T07:26:19.850" v="147"/>
          <ac:spMkLst>
            <pc:docMk/>
            <pc:sldMk cId="2600651847" sldId="449"/>
            <ac:spMk id="6" creationId="{15F28F36-DE80-16EA-312C-8925C6E84061}"/>
          </ac:spMkLst>
        </pc:spChg>
      </pc:sldChg>
      <pc:sldChg chg="addSp modSp mod delCm">
        <pc:chgData name="Bliekendaal, Wendy" userId="392a950f-af58-47cb-ab98-26cb2c239251" providerId="ADAL" clId="{59EFF99D-D63C-4569-AE47-F24A2517D5A1}" dt="2024-05-28T07:50:20.058" v="558" actId="1076"/>
        <pc:sldMkLst>
          <pc:docMk/>
          <pc:sldMk cId="271411903" sldId="450"/>
        </pc:sldMkLst>
        <pc:spChg chg="add mod">
          <ac:chgData name="Bliekendaal, Wendy" userId="392a950f-af58-47cb-ab98-26cb2c239251" providerId="ADAL" clId="{59EFF99D-D63C-4569-AE47-F24A2517D5A1}" dt="2024-05-28T07:26:24.238" v="150"/>
          <ac:spMkLst>
            <pc:docMk/>
            <pc:sldMk cId="271411903" sldId="450"/>
            <ac:spMk id="3" creationId="{9DCD77F2-A355-B508-9E27-7BCB2B27D18F}"/>
          </ac:spMkLst>
        </pc:spChg>
        <pc:spChg chg="mod">
          <ac:chgData name="Bliekendaal, Wendy" userId="392a950f-af58-47cb-ab98-26cb2c239251" providerId="ADAL" clId="{59EFF99D-D63C-4569-AE47-F24A2517D5A1}" dt="2024-05-28T07:50:20.058" v="558" actId="1076"/>
          <ac:spMkLst>
            <pc:docMk/>
            <pc:sldMk cId="271411903" sldId="450"/>
            <ac:spMk id="17" creationId="{491E6D57-A94B-7572-F2B9-FD38774DF68B}"/>
          </ac:spMkLst>
        </pc:spChg>
        <pc:extLst>
          <p:ext xmlns:p="http://schemas.openxmlformats.org/presentationml/2006/main" uri="{D6D511B9-2390-475A-947B-AFAB55BFBCF1}">
            <pc226:cmChg xmlns:pc226="http://schemas.microsoft.com/office/powerpoint/2022/06/main/command" chg="del">
              <pc226:chgData name="Bliekendaal, Wendy" userId="392a950f-af58-47cb-ab98-26cb2c239251" providerId="ADAL" clId="{59EFF99D-D63C-4569-AE47-F24A2517D5A1}" dt="2024-05-28T07:50:15.823" v="557"/>
              <pc2:cmMkLst xmlns:pc2="http://schemas.microsoft.com/office/powerpoint/2019/9/main/command">
                <pc:docMk/>
                <pc:sldMk cId="271411903" sldId="450"/>
                <pc2:cmMk id="{1283F9CE-B556-4E81-843C-2E59E7D0AD31}"/>
              </pc2:cmMkLst>
            </pc226:cmChg>
          </p:ext>
        </pc:extLst>
      </pc:sldChg>
      <pc:sldChg chg="addSp delSp modSp mod modTransition delCm modCm">
        <pc:chgData name="Bliekendaal, Wendy" userId="392a950f-af58-47cb-ab98-26cb2c239251" providerId="ADAL" clId="{59EFF99D-D63C-4569-AE47-F24A2517D5A1}" dt="2024-05-28T08:03:42.908" v="768"/>
        <pc:sldMkLst>
          <pc:docMk/>
          <pc:sldMk cId="242219204" sldId="451"/>
        </pc:sldMkLst>
        <pc:spChg chg="del mod">
          <ac:chgData name="Bliekendaal, Wendy" userId="392a950f-af58-47cb-ab98-26cb2c239251" providerId="ADAL" clId="{59EFF99D-D63C-4569-AE47-F24A2517D5A1}" dt="2024-05-28T07:50:39.341" v="565" actId="478"/>
          <ac:spMkLst>
            <pc:docMk/>
            <pc:sldMk cId="242219204" sldId="451"/>
            <ac:spMk id="3" creationId="{BE6DCB7A-6D56-AA18-838C-FD8E179DDF66}"/>
          </ac:spMkLst>
        </pc:spChg>
        <pc:spChg chg="del">
          <ac:chgData name="Bliekendaal, Wendy" userId="392a950f-af58-47cb-ab98-26cb2c239251" providerId="ADAL" clId="{59EFF99D-D63C-4569-AE47-F24A2517D5A1}" dt="2024-05-28T07:50:36.338" v="562" actId="478"/>
          <ac:spMkLst>
            <pc:docMk/>
            <pc:sldMk cId="242219204" sldId="451"/>
            <ac:spMk id="4" creationId="{D1FE1A1F-95D9-CCAC-C1F9-A0D9B77C25A1}"/>
          </ac:spMkLst>
        </pc:spChg>
        <pc:spChg chg="add mod ord">
          <ac:chgData name="Bliekendaal, Wendy" userId="392a950f-af58-47cb-ab98-26cb2c239251" providerId="ADAL" clId="{59EFF99D-D63C-4569-AE47-F24A2517D5A1}" dt="2024-05-28T07:53:27.440" v="662" actId="1076"/>
          <ac:spMkLst>
            <pc:docMk/>
            <pc:sldMk cId="242219204" sldId="451"/>
            <ac:spMk id="6" creationId="{418C3F4B-3D09-F49A-D439-E2399F7ACF39}"/>
          </ac:spMkLst>
        </pc:spChg>
        <pc:spChg chg="add del mod">
          <ac:chgData name="Bliekendaal, Wendy" userId="392a950f-af58-47cb-ab98-26cb2c239251" providerId="ADAL" clId="{59EFF99D-D63C-4569-AE47-F24A2517D5A1}" dt="2024-05-28T07:51:59.515" v="643" actId="478"/>
          <ac:spMkLst>
            <pc:docMk/>
            <pc:sldMk cId="242219204" sldId="451"/>
            <ac:spMk id="9" creationId="{9ED4A597-C72F-51AB-6CA0-7C616E93F376}"/>
          </ac:spMkLst>
        </pc:spChg>
        <pc:spChg chg="mod">
          <ac:chgData name="Bliekendaal, Wendy" userId="392a950f-af58-47cb-ab98-26cb2c239251" providerId="ADAL" clId="{59EFF99D-D63C-4569-AE47-F24A2517D5A1}" dt="2024-05-28T07:53:29.334" v="663" actId="1076"/>
          <ac:spMkLst>
            <pc:docMk/>
            <pc:sldMk cId="242219204" sldId="451"/>
            <ac:spMk id="10" creationId="{9C74F999-F963-874E-A468-BA1B89E36D9E}"/>
          </ac:spMkLst>
        </pc:spChg>
        <pc:spChg chg="add mod">
          <ac:chgData name="Bliekendaal, Wendy" userId="392a950f-af58-47cb-ab98-26cb2c239251" providerId="ADAL" clId="{59EFF99D-D63C-4569-AE47-F24A2517D5A1}" dt="2024-05-28T07:52:43.009" v="652" actId="1582"/>
          <ac:spMkLst>
            <pc:docMk/>
            <pc:sldMk cId="242219204" sldId="451"/>
            <ac:spMk id="11" creationId="{B1827F86-EF42-9469-2AB5-1F62331B6A04}"/>
          </ac:spMkLst>
        </pc:spChg>
        <pc:spChg chg="del mod">
          <ac:chgData name="Bliekendaal, Wendy" userId="392a950f-af58-47cb-ab98-26cb2c239251" providerId="ADAL" clId="{59EFF99D-D63C-4569-AE47-F24A2517D5A1}" dt="2024-05-28T07:51:24.400" v="605" actId="478"/>
          <ac:spMkLst>
            <pc:docMk/>
            <pc:sldMk cId="242219204" sldId="451"/>
            <ac:spMk id="19" creationId="{9254B7CB-EB53-39C0-11ED-37D22C89FCAA}"/>
          </ac:spMkLst>
        </pc:spChg>
        <pc:spChg chg="del">
          <ac:chgData name="Bliekendaal, Wendy" userId="392a950f-af58-47cb-ab98-26cb2c239251" providerId="ADAL" clId="{59EFF99D-D63C-4569-AE47-F24A2517D5A1}" dt="2024-05-28T07:50:53.378" v="575" actId="478"/>
          <ac:spMkLst>
            <pc:docMk/>
            <pc:sldMk cId="242219204" sldId="451"/>
            <ac:spMk id="44" creationId="{18AB1C26-91C8-95C5-BC76-D465E5298EEF}"/>
          </ac:spMkLst>
        </pc:spChg>
        <pc:spChg chg="del">
          <ac:chgData name="Bliekendaal, Wendy" userId="392a950f-af58-47cb-ab98-26cb2c239251" providerId="ADAL" clId="{59EFF99D-D63C-4569-AE47-F24A2517D5A1}" dt="2024-05-28T07:50:51.438" v="572" actId="478"/>
          <ac:spMkLst>
            <pc:docMk/>
            <pc:sldMk cId="242219204" sldId="451"/>
            <ac:spMk id="45" creationId="{86FF1C0F-C6D6-F52C-0AC5-A0A8F2EE2B90}"/>
          </ac:spMkLst>
        </pc:spChg>
        <pc:spChg chg="del">
          <ac:chgData name="Bliekendaal, Wendy" userId="392a950f-af58-47cb-ab98-26cb2c239251" providerId="ADAL" clId="{59EFF99D-D63C-4569-AE47-F24A2517D5A1}" dt="2024-05-28T07:50:57.223" v="579" actId="478"/>
          <ac:spMkLst>
            <pc:docMk/>
            <pc:sldMk cId="242219204" sldId="451"/>
            <ac:spMk id="46" creationId="{FFDC2971-B0CC-61BB-995D-9B0DE654F6D0}"/>
          </ac:spMkLst>
        </pc:spChg>
        <pc:spChg chg="del">
          <ac:chgData name="Bliekendaal, Wendy" userId="392a950f-af58-47cb-ab98-26cb2c239251" providerId="ADAL" clId="{59EFF99D-D63C-4569-AE47-F24A2517D5A1}" dt="2024-05-28T07:50:59.502" v="582" actId="478"/>
          <ac:spMkLst>
            <pc:docMk/>
            <pc:sldMk cId="242219204" sldId="451"/>
            <ac:spMk id="47" creationId="{BA93F666-FE6E-0E2C-68A5-40F271210E43}"/>
          </ac:spMkLst>
        </pc:spChg>
        <pc:spChg chg="del">
          <ac:chgData name="Bliekendaal, Wendy" userId="392a950f-af58-47cb-ab98-26cb2c239251" providerId="ADAL" clId="{59EFF99D-D63C-4569-AE47-F24A2517D5A1}" dt="2024-05-28T07:50:56.602" v="578" actId="478"/>
          <ac:spMkLst>
            <pc:docMk/>
            <pc:sldMk cId="242219204" sldId="451"/>
            <ac:spMk id="48" creationId="{03BD2E28-5650-0AA9-1AAD-418D97386846}"/>
          </ac:spMkLst>
        </pc:spChg>
        <pc:spChg chg="del">
          <ac:chgData name="Bliekendaal, Wendy" userId="392a950f-af58-47cb-ab98-26cb2c239251" providerId="ADAL" clId="{59EFF99D-D63C-4569-AE47-F24A2517D5A1}" dt="2024-05-28T07:50:50.798" v="571" actId="478"/>
          <ac:spMkLst>
            <pc:docMk/>
            <pc:sldMk cId="242219204" sldId="451"/>
            <ac:spMk id="49" creationId="{C5E525DB-CE87-37CB-658F-D9089EF9A367}"/>
          </ac:spMkLst>
        </pc:spChg>
        <pc:spChg chg="del">
          <ac:chgData name="Bliekendaal, Wendy" userId="392a950f-af58-47cb-ab98-26cb2c239251" providerId="ADAL" clId="{59EFF99D-D63C-4569-AE47-F24A2517D5A1}" dt="2024-05-28T07:50:52.874" v="574" actId="478"/>
          <ac:spMkLst>
            <pc:docMk/>
            <pc:sldMk cId="242219204" sldId="451"/>
            <ac:spMk id="50" creationId="{E7D155E9-AEB7-90AA-D666-737C86CC29CC}"/>
          </ac:spMkLst>
        </pc:spChg>
        <pc:spChg chg="del">
          <ac:chgData name="Bliekendaal, Wendy" userId="392a950f-af58-47cb-ab98-26cb2c239251" providerId="ADAL" clId="{59EFF99D-D63C-4569-AE47-F24A2517D5A1}" dt="2024-05-28T07:50:52.473" v="573" actId="478"/>
          <ac:spMkLst>
            <pc:docMk/>
            <pc:sldMk cId="242219204" sldId="451"/>
            <ac:spMk id="51" creationId="{51BDCD10-B78D-8ACC-77DC-7680BE9A2996}"/>
          </ac:spMkLst>
        </pc:spChg>
        <pc:spChg chg="del">
          <ac:chgData name="Bliekendaal, Wendy" userId="392a950f-af58-47cb-ab98-26cb2c239251" providerId="ADAL" clId="{59EFF99D-D63C-4569-AE47-F24A2517D5A1}" dt="2024-05-28T07:50:48.492" v="568" actId="478"/>
          <ac:spMkLst>
            <pc:docMk/>
            <pc:sldMk cId="242219204" sldId="451"/>
            <ac:spMk id="52" creationId="{36555C7B-9C9F-B75C-373D-3BE719A0E663}"/>
          </ac:spMkLst>
        </pc:spChg>
        <pc:spChg chg="del">
          <ac:chgData name="Bliekendaal, Wendy" userId="392a950f-af58-47cb-ab98-26cb2c239251" providerId="ADAL" clId="{59EFF99D-D63C-4569-AE47-F24A2517D5A1}" dt="2024-05-28T07:50:48.492" v="568" actId="478"/>
          <ac:spMkLst>
            <pc:docMk/>
            <pc:sldMk cId="242219204" sldId="451"/>
            <ac:spMk id="53" creationId="{D9E18A56-83F1-370B-E7FD-6AD2067CD6CD}"/>
          </ac:spMkLst>
        </pc:spChg>
        <pc:spChg chg="del">
          <ac:chgData name="Bliekendaal, Wendy" userId="392a950f-af58-47cb-ab98-26cb2c239251" providerId="ADAL" clId="{59EFF99D-D63C-4569-AE47-F24A2517D5A1}" dt="2024-05-28T07:50:48.492" v="568" actId="478"/>
          <ac:spMkLst>
            <pc:docMk/>
            <pc:sldMk cId="242219204" sldId="451"/>
            <ac:spMk id="54" creationId="{2DF7F139-2E36-5BC8-D32B-31B7E8A8519E}"/>
          </ac:spMkLst>
        </pc:spChg>
        <pc:spChg chg="del">
          <ac:chgData name="Bliekendaal, Wendy" userId="392a950f-af58-47cb-ab98-26cb2c239251" providerId="ADAL" clId="{59EFF99D-D63C-4569-AE47-F24A2517D5A1}" dt="2024-05-28T07:50:48.492" v="568" actId="478"/>
          <ac:spMkLst>
            <pc:docMk/>
            <pc:sldMk cId="242219204" sldId="451"/>
            <ac:spMk id="55" creationId="{13702968-B218-BD15-3C84-F9A3F8D1AC17}"/>
          </ac:spMkLst>
        </pc:spChg>
        <pc:spChg chg="del">
          <ac:chgData name="Bliekendaal, Wendy" userId="392a950f-af58-47cb-ab98-26cb2c239251" providerId="ADAL" clId="{59EFF99D-D63C-4569-AE47-F24A2517D5A1}" dt="2024-05-28T07:50:53.881" v="576" actId="478"/>
          <ac:spMkLst>
            <pc:docMk/>
            <pc:sldMk cId="242219204" sldId="451"/>
            <ac:spMk id="56" creationId="{7E8F090F-B889-394E-434A-5BBD12857AC1}"/>
          </ac:spMkLst>
        </pc:spChg>
        <pc:spChg chg="del">
          <ac:chgData name="Bliekendaal, Wendy" userId="392a950f-af58-47cb-ab98-26cb2c239251" providerId="ADAL" clId="{59EFF99D-D63C-4569-AE47-F24A2517D5A1}" dt="2024-05-28T07:50:56.016" v="577" actId="478"/>
          <ac:spMkLst>
            <pc:docMk/>
            <pc:sldMk cId="242219204" sldId="451"/>
            <ac:spMk id="57" creationId="{F1BB580D-1D93-8F76-2972-997B4D355357}"/>
          </ac:spMkLst>
        </pc:spChg>
        <pc:spChg chg="del">
          <ac:chgData name="Bliekendaal, Wendy" userId="392a950f-af58-47cb-ab98-26cb2c239251" providerId="ADAL" clId="{59EFF99D-D63C-4569-AE47-F24A2517D5A1}" dt="2024-05-28T07:50:58.888" v="581" actId="478"/>
          <ac:spMkLst>
            <pc:docMk/>
            <pc:sldMk cId="242219204" sldId="451"/>
            <ac:spMk id="58" creationId="{6AA9778B-4AF3-CFDE-63EE-31C103630C44}"/>
          </ac:spMkLst>
        </pc:spChg>
        <pc:spChg chg="del">
          <ac:chgData name="Bliekendaal, Wendy" userId="392a950f-af58-47cb-ab98-26cb2c239251" providerId="ADAL" clId="{59EFF99D-D63C-4569-AE47-F24A2517D5A1}" dt="2024-05-28T07:50:49.654" v="569" actId="478"/>
          <ac:spMkLst>
            <pc:docMk/>
            <pc:sldMk cId="242219204" sldId="451"/>
            <ac:spMk id="61" creationId="{FED23093-B437-C191-598E-CEF15FE551F9}"/>
          </ac:spMkLst>
        </pc:spChg>
        <pc:spChg chg="del">
          <ac:chgData name="Bliekendaal, Wendy" userId="392a950f-af58-47cb-ab98-26cb2c239251" providerId="ADAL" clId="{59EFF99D-D63C-4569-AE47-F24A2517D5A1}" dt="2024-05-28T07:50:50.399" v="570" actId="478"/>
          <ac:spMkLst>
            <pc:docMk/>
            <pc:sldMk cId="242219204" sldId="451"/>
            <ac:spMk id="62" creationId="{8F042D76-CB28-87CC-D4D5-ECA66BF4ACAE}"/>
          </ac:spMkLst>
        </pc:spChg>
        <pc:spChg chg="del">
          <ac:chgData name="Bliekendaal, Wendy" userId="392a950f-af58-47cb-ab98-26cb2c239251" providerId="ADAL" clId="{59EFF99D-D63C-4569-AE47-F24A2517D5A1}" dt="2024-05-28T07:50:35.214" v="560" actId="478"/>
          <ac:spMkLst>
            <pc:docMk/>
            <pc:sldMk cId="242219204" sldId="451"/>
            <ac:spMk id="63" creationId="{F5E87902-E0E6-DE29-F861-1828CD2F1E5C}"/>
          </ac:spMkLst>
        </pc:spChg>
        <pc:spChg chg="del">
          <ac:chgData name="Bliekendaal, Wendy" userId="392a950f-af58-47cb-ab98-26cb2c239251" providerId="ADAL" clId="{59EFF99D-D63C-4569-AE47-F24A2517D5A1}" dt="2024-05-28T07:50:58.186" v="580" actId="478"/>
          <ac:spMkLst>
            <pc:docMk/>
            <pc:sldMk cId="242219204" sldId="451"/>
            <ac:spMk id="64" creationId="{F55D22ED-247A-7C4D-A663-AC2E5376BEF7}"/>
          </ac:spMkLst>
        </pc:spChg>
        <pc:spChg chg="del">
          <ac:chgData name="Bliekendaal, Wendy" userId="392a950f-af58-47cb-ab98-26cb2c239251" providerId="ADAL" clId="{59EFF99D-D63C-4569-AE47-F24A2517D5A1}" dt="2024-05-28T07:51:00.416" v="583" actId="478"/>
          <ac:spMkLst>
            <pc:docMk/>
            <pc:sldMk cId="242219204" sldId="451"/>
            <ac:spMk id="65" creationId="{DAF5AB52-7EEF-1A93-7407-9A3D33005339}"/>
          </ac:spMkLst>
        </pc:spChg>
        <pc:spChg chg="mod">
          <ac:chgData name="Bliekendaal, Wendy" userId="392a950f-af58-47cb-ab98-26cb2c239251" providerId="ADAL" clId="{59EFF99D-D63C-4569-AE47-F24A2517D5A1}" dt="2024-05-28T07:52:08.052" v="648" actId="1076"/>
          <ac:spMkLst>
            <pc:docMk/>
            <pc:sldMk cId="242219204" sldId="451"/>
            <ac:spMk id="68" creationId="{764FD1CC-A550-C325-78AA-B428040FE958}"/>
          </ac:spMkLst>
        </pc:spChg>
        <pc:picChg chg="del">
          <ac:chgData name="Bliekendaal, Wendy" userId="392a950f-af58-47cb-ab98-26cb2c239251" providerId="ADAL" clId="{59EFF99D-D63C-4569-AE47-F24A2517D5A1}" dt="2024-05-28T07:53:19.240" v="659" actId="478"/>
          <ac:picMkLst>
            <pc:docMk/>
            <pc:sldMk cId="242219204" sldId="451"/>
            <ac:picMk id="2" creationId="{D77C4B02-D0C0-35C7-7498-EABAD4E099C5}"/>
          </ac:picMkLst>
        </pc:picChg>
        <pc:picChg chg="add del mod">
          <ac:chgData name="Bliekendaal, Wendy" userId="392a950f-af58-47cb-ab98-26cb2c239251" providerId="ADAL" clId="{59EFF99D-D63C-4569-AE47-F24A2517D5A1}" dt="2024-05-28T07:50:42.116" v="567" actId="478"/>
          <ac:picMkLst>
            <pc:docMk/>
            <pc:sldMk cId="242219204" sldId="451"/>
            <ac:picMk id="7" creationId="{D34A05FD-828B-A47F-2B5A-C183FC3D90C8}"/>
          </ac:picMkLst>
        </pc:picChg>
        <pc:picChg chg="add mod">
          <ac:chgData name="Bliekendaal, Wendy" userId="392a950f-af58-47cb-ab98-26cb2c239251" providerId="ADAL" clId="{59EFF99D-D63C-4569-AE47-F24A2517D5A1}" dt="2024-05-28T07:51:15.960" v="587" actId="14100"/>
          <ac:picMkLst>
            <pc:docMk/>
            <pc:sldMk cId="242219204" sldId="451"/>
            <ac:picMk id="8" creationId="{95E39B0A-136A-28D1-31D1-F1F5610E8938}"/>
          </ac:picMkLst>
        </pc:picChg>
        <pc:picChg chg="mod">
          <ac:chgData name="Bliekendaal, Wendy" userId="392a950f-af58-47cb-ab98-26cb2c239251" providerId="ADAL" clId="{59EFF99D-D63C-4569-AE47-F24A2517D5A1}" dt="2024-05-28T07:53:23.004" v="660" actId="1076"/>
          <ac:picMkLst>
            <pc:docMk/>
            <pc:sldMk cId="242219204" sldId="451"/>
            <ac:picMk id="12" creationId="{9104D456-2BC9-A90E-1DAE-986CC7E15954}"/>
          </ac:picMkLst>
        </pc:picChg>
        <pc:picChg chg="del mod">
          <ac:chgData name="Bliekendaal, Wendy" userId="392a950f-af58-47cb-ab98-26cb2c239251" providerId="ADAL" clId="{59EFF99D-D63C-4569-AE47-F24A2517D5A1}" dt="2024-05-28T07:51:24.400" v="605" actId="478"/>
          <ac:picMkLst>
            <pc:docMk/>
            <pc:sldMk cId="242219204" sldId="451"/>
            <ac:picMk id="18" creationId="{12FEF041-426B-4DA9-964E-64901C9962E1}"/>
          </ac:picMkLst>
        </pc:picChg>
        <pc:picChg chg="del">
          <ac:chgData name="Bliekendaal, Wendy" userId="392a950f-af58-47cb-ab98-26cb2c239251" providerId="ADAL" clId="{59EFF99D-D63C-4569-AE47-F24A2517D5A1}" dt="2024-05-28T07:50:37.954" v="564" actId="478"/>
          <ac:picMkLst>
            <pc:docMk/>
            <pc:sldMk cId="242219204" sldId="451"/>
            <ac:picMk id="66" creationId="{BE0AE1A5-F1D4-8C8C-0C38-BE14D06D3693}"/>
          </ac:picMkLst>
        </pc:picChg>
        <pc:picChg chg="del">
          <ac:chgData name="Bliekendaal, Wendy" userId="392a950f-af58-47cb-ab98-26cb2c239251" providerId="ADAL" clId="{59EFF99D-D63C-4569-AE47-F24A2517D5A1}" dt="2024-05-28T07:51:00.874" v="584" actId="478"/>
          <ac:picMkLst>
            <pc:docMk/>
            <pc:sldMk cId="242219204" sldId="451"/>
            <ac:picMk id="67" creationId="{6F204591-86EA-67D6-3D93-5E1350A904D9}"/>
          </ac:picMkLst>
        </pc:picChg>
        <pc:extLst>
          <p:ext xmlns:p="http://schemas.openxmlformats.org/presentationml/2006/main" uri="{D6D511B9-2390-475A-947B-AFAB55BFBCF1}">
            <pc226:cmChg xmlns:pc226="http://schemas.microsoft.com/office/powerpoint/2022/06/main/command" chg="del mod">
              <pc226:chgData name="Bliekendaal, Wendy" userId="392a950f-af58-47cb-ab98-26cb2c239251" providerId="ADAL" clId="{59EFF99D-D63C-4569-AE47-F24A2517D5A1}" dt="2024-05-28T07:53:02.314" v="653"/>
              <pc2:cmMkLst xmlns:pc2="http://schemas.microsoft.com/office/powerpoint/2019/9/main/command">
                <pc:docMk/>
                <pc:sldMk cId="242219204" sldId="451"/>
                <pc2:cmMk id="{99D85C0F-B3EF-41C8-8DE3-A9C4287F1E97}"/>
              </pc2:cmMkLst>
            </pc226:cmChg>
            <pc226:cmChg xmlns:pc226="http://schemas.microsoft.com/office/powerpoint/2022/06/main/command" chg="del">
              <pc226:chgData name="Bliekendaal, Wendy" userId="392a950f-af58-47cb-ab98-26cb2c239251" providerId="ADAL" clId="{59EFF99D-D63C-4569-AE47-F24A2517D5A1}" dt="2024-05-28T07:50:31.748" v="559"/>
              <pc2:cmMkLst xmlns:pc2="http://schemas.microsoft.com/office/powerpoint/2019/9/main/command">
                <pc:docMk/>
                <pc:sldMk cId="242219204" sldId="451"/>
                <pc2:cmMk id="{468F2E12-6D22-43DE-BBBE-6CE425FFCE02}"/>
              </pc2:cmMkLst>
            </pc226:cmChg>
          </p:ext>
        </pc:extLst>
      </pc:sldChg>
      <pc:sldChg chg="addSp delSp modSp add del mod delAnim modAnim delCm">
        <pc:chgData name="Bliekendaal, Wendy" userId="392a950f-af58-47cb-ab98-26cb2c239251" providerId="ADAL" clId="{59EFF99D-D63C-4569-AE47-F24A2517D5A1}" dt="2024-05-28T08:07:19.822" v="789"/>
        <pc:sldMkLst>
          <pc:docMk/>
          <pc:sldMk cId="1161442966" sldId="454"/>
        </pc:sldMkLst>
        <pc:spChg chg="add mod ord">
          <ac:chgData name="Bliekendaal, Wendy" userId="392a950f-af58-47cb-ab98-26cb2c239251" providerId="ADAL" clId="{59EFF99D-D63C-4569-AE47-F24A2517D5A1}" dt="2024-05-28T07:44:00.481" v="315" actId="171"/>
          <ac:spMkLst>
            <pc:docMk/>
            <pc:sldMk cId="1161442966" sldId="454"/>
            <ac:spMk id="3" creationId="{5E55E88B-D75E-6362-BA0E-000D8D70BACE}"/>
          </ac:spMkLst>
        </pc:spChg>
        <pc:spChg chg="del">
          <ac:chgData name="Bliekendaal, Wendy" userId="392a950f-af58-47cb-ab98-26cb2c239251" providerId="ADAL" clId="{59EFF99D-D63C-4569-AE47-F24A2517D5A1}" dt="2024-05-28T07:45:13.634" v="354" actId="478"/>
          <ac:spMkLst>
            <pc:docMk/>
            <pc:sldMk cId="1161442966" sldId="454"/>
            <ac:spMk id="5" creationId="{365C24C2-1954-FB6D-6CC3-4DE1E9534849}"/>
          </ac:spMkLst>
        </pc:spChg>
        <pc:spChg chg="mod">
          <ac:chgData name="Bliekendaal, Wendy" userId="392a950f-af58-47cb-ab98-26cb2c239251" providerId="ADAL" clId="{59EFF99D-D63C-4569-AE47-F24A2517D5A1}" dt="2024-05-28T08:06:29.952" v="788" actId="207"/>
          <ac:spMkLst>
            <pc:docMk/>
            <pc:sldMk cId="1161442966" sldId="454"/>
            <ac:spMk id="7" creationId="{BF60CD71-BE6D-7579-5F35-D9035271FF16}"/>
          </ac:spMkLst>
        </pc:spChg>
        <pc:spChg chg="del">
          <ac:chgData name="Bliekendaal, Wendy" userId="392a950f-af58-47cb-ab98-26cb2c239251" providerId="ADAL" clId="{59EFF99D-D63C-4569-AE47-F24A2517D5A1}" dt="2024-05-28T07:45:38.785" v="361" actId="478"/>
          <ac:spMkLst>
            <pc:docMk/>
            <pc:sldMk cId="1161442966" sldId="454"/>
            <ac:spMk id="8" creationId="{6C70C34E-4F60-E164-501A-E2A4E81E2876}"/>
          </ac:spMkLst>
        </pc:spChg>
        <pc:spChg chg="mod">
          <ac:chgData name="Bliekendaal, Wendy" userId="392a950f-af58-47cb-ab98-26cb2c239251" providerId="ADAL" clId="{59EFF99D-D63C-4569-AE47-F24A2517D5A1}" dt="2024-05-28T07:44:04.663" v="327" actId="20577"/>
          <ac:spMkLst>
            <pc:docMk/>
            <pc:sldMk cId="1161442966" sldId="454"/>
            <ac:spMk id="9" creationId="{772BFD57-5AF6-DDA0-742F-E47EF2688E1B}"/>
          </ac:spMkLst>
        </pc:spChg>
        <pc:spChg chg="add mod">
          <ac:chgData name="Bliekendaal, Wendy" userId="392a950f-af58-47cb-ab98-26cb2c239251" providerId="ADAL" clId="{59EFF99D-D63C-4569-AE47-F24A2517D5A1}" dt="2024-05-28T07:45:22.880" v="357" actId="14100"/>
          <ac:spMkLst>
            <pc:docMk/>
            <pc:sldMk cId="1161442966" sldId="454"/>
            <ac:spMk id="12" creationId="{AD048D8D-1769-9B61-0975-DD71D5EA2E6F}"/>
          </ac:spMkLst>
        </pc:spChg>
        <pc:spChg chg="add mod">
          <ac:chgData name="Bliekendaal, Wendy" userId="392a950f-af58-47cb-ab98-26cb2c239251" providerId="ADAL" clId="{59EFF99D-D63C-4569-AE47-F24A2517D5A1}" dt="2024-05-28T07:45:42.877" v="362" actId="1076"/>
          <ac:spMkLst>
            <pc:docMk/>
            <pc:sldMk cId="1161442966" sldId="454"/>
            <ac:spMk id="13" creationId="{DF8FC1D5-15AD-C816-193C-D43BB06BD73E}"/>
          </ac:spMkLst>
        </pc:spChg>
        <pc:extLst>
          <p:ext xmlns:p="http://schemas.openxmlformats.org/presentationml/2006/main" uri="{D6D511B9-2390-475A-947B-AFAB55BFBCF1}">
            <pc226:cmChg xmlns:pc226="http://schemas.microsoft.com/office/powerpoint/2022/06/main/command" chg="del">
              <pc226:chgData name="Bliekendaal, Wendy" userId="392a950f-af58-47cb-ab98-26cb2c239251" providerId="ADAL" clId="{59EFF99D-D63C-4569-AE47-F24A2517D5A1}" dt="2024-05-28T07:44:07.804" v="328"/>
              <pc2:cmMkLst xmlns:pc2="http://schemas.microsoft.com/office/powerpoint/2019/9/main/command">
                <pc:docMk/>
                <pc:sldMk cId="1161442966" sldId="454"/>
                <pc2:cmMk id="{75C51972-504B-4892-9496-9E1C6F50A944}"/>
              </pc2:cmMkLst>
            </pc226:cmChg>
            <pc226:cmChg xmlns:pc226="http://schemas.microsoft.com/office/powerpoint/2022/06/main/command" chg="del">
              <pc226:chgData name="Bliekendaal, Wendy" userId="392a950f-af58-47cb-ab98-26cb2c239251" providerId="ADAL" clId="{59EFF99D-D63C-4569-AE47-F24A2517D5A1}" dt="2024-05-28T07:44:33.830" v="345"/>
              <pc2:cmMkLst xmlns:pc2="http://schemas.microsoft.com/office/powerpoint/2019/9/main/command">
                <pc:docMk/>
                <pc:sldMk cId="1161442966" sldId="454"/>
                <pc2:cmMk id="{165EB8EA-D767-4879-878C-58D6474D3E52}"/>
              </pc2:cmMkLst>
            </pc226:cmChg>
          </p:ext>
        </pc:extLst>
      </pc:sldChg>
      <pc:sldChg chg="addSp modSp mod">
        <pc:chgData name="Bliekendaal, Wendy" userId="392a950f-af58-47cb-ab98-26cb2c239251" providerId="ADAL" clId="{59EFF99D-D63C-4569-AE47-F24A2517D5A1}" dt="2024-05-28T08:01:59.908" v="748" actId="1036"/>
        <pc:sldMkLst>
          <pc:docMk/>
          <pc:sldMk cId="1153786386" sldId="455"/>
        </pc:sldMkLst>
        <pc:spChg chg="add mod ord">
          <ac:chgData name="Bliekendaal, Wendy" userId="392a950f-af58-47cb-ab98-26cb2c239251" providerId="ADAL" clId="{59EFF99D-D63C-4569-AE47-F24A2517D5A1}" dt="2024-05-28T08:01:41.221" v="736" actId="171"/>
          <ac:spMkLst>
            <pc:docMk/>
            <pc:sldMk cId="1153786386" sldId="455"/>
            <ac:spMk id="2" creationId="{F856AFCB-6799-D552-28F7-3F63C00FC923}"/>
          </ac:spMkLst>
        </pc:spChg>
        <pc:spChg chg="mod">
          <ac:chgData name="Bliekendaal, Wendy" userId="392a950f-af58-47cb-ab98-26cb2c239251" providerId="ADAL" clId="{59EFF99D-D63C-4569-AE47-F24A2517D5A1}" dt="2024-05-28T08:01:58.985" v="747" actId="1036"/>
          <ac:spMkLst>
            <pc:docMk/>
            <pc:sldMk cId="1153786386" sldId="455"/>
            <ac:spMk id="6" creationId="{AA449D5C-7697-C02A-EA55-C9485D584776}"/>
          </ac:spMkLst>
        </pc:spChg>
        <pc:picChg chg="mod">
          <ac:chgData name="Bliekendaal, Wendy" userId="392a950f-af58-47cb-ab98-26cb2c239251" providerId="ADAL" clId="{59EFF99D-D63C-4569-AE47-F24A2517D5A1}" dt="2024-05-28T08:01:59.908" v="748" actId="1036"/>
          <ac:picMkLst>
            <pc:docMk/>
            <pc:sldMk cId="1153786386" sldId="455"/>
            <ac:picMk id="9" creationId="{4515EF98-0C67-C470-AFBC-DA016F8C3DD6}"/>
          </ac:picMkLst>
        </pc:picChg>
      </pc:sldChg>
      <pc:sldChg chg="addSp delSp modSp mod modTransition setBg delCm">
        <pc:chgData name="Bliekendaal, Wendy" userId="392a950f-af58-47cb-ab98-26cb2c239251" providerId="ADAL" clId="{59EFF99D-D63C-4569-AE47-F24A2517D5A1}" dt="2024-05-28T08:02:14.198" v="749"/>
        <pc:sldMkLst>
          <pc:docMk/>
          <pc:sldMk cId="1116059518" sldId="460"/>
        </pc:sldMkLst>
        <pc:spChg chg="add mod ord">
          <ac:chgData name="Bliekendaal, Wendy" userId="392a950f-af58-47cb-ab98-26cb2c239251" providerId="ADAL" clId="{59EFF99D-D63C-4569-AE47-F24A2517D5A1}" dt="2024-05-28T07:40:24.036" v="278" actId="171"/>
          <ac:spMkLst>
            <pc:docMk/>
            <pc:sldMk cId="1116059518" sldId="460"/>
            <ac:spMk id="2" creationId="{110DBA54-666C-D6A5-6587-491CF7F57EC5}"/>
          </ac:spMkLst>
        </pc:spChg>
        <pc:spChg chg="mod">
          <ac:chgData name="Bliekendaal, Wendy" userId="392a950f-af58-47cb-ab98-26cb2c239251" providerId="ADAL" clId="{59EFF99D-D63C-4569-AE47-F24A2517D5A1}" dt="2024-05-28T07:40:27.377" v="279" actId="1076"/>
          <ac:spMkLst>
            <pc:docMk/>
            <pc:sldMk cId="1116059518" sldId="460"/>
            <ac:spMk id="6" creationId="{3A7EA334-D2B3-892D-CF8E-C1AB84810269}"/>
          </ac:spMkLst>
        </pc:spChg>
        <pc:spChg chg="del">
          <ac:chgData name="Bliekendaal, Wendy" userId="392a950f-af58-47cb-ab98-26cb2c239251" providerId="ADAL" clId="{59EFF99D-D63C-4569-AE47-F24A2517D5A1}" dt="2024-05-28T07:38:48.146" v="259" actId="478"/>
          <ac:spMkLst>
            <pc:docMk/>
            <pc:sldMk cId="1116059518" sldId="460"/>
            <ac:spMk id="9" creationId="{0A284673-8BFE-D81A-F44A-91A5EF1E683B}"/>
          </ac:spMkLst>
        </pc:spChg>
        <pc:spChg chg="add del">
          <ac:chgData name="Bliekendaal, Wendy" userId="392a950f-af58-47cb-ab98-26cb2c239251" providerId="ADAL" clId="{59EFF99D-D63C-4569-AE47-F24A2517D5A1}" dt="2024-05-28T07:38:40.634" v="251" actId="478"/>
          <ac:spMkLst>
            <pc:docMk/>
            <pc:sldMk cId="1116059518" sldId="460"/>
            <ac:spMk id="18" creationId="{C1C3250F-3E65-27B1-9549-34E3DCA332D3}"/>
          </ac:spMkLst>
        </pc:spChg>
        <pc:spChg chg="add del">
          <ac:chgData name="Bliekendaal, Wendy" userId="392a950f-af58-47cb-ab98-26cb2c239251" providerId="ADAL" clId="{59EFF99D-D63C-4569-AE47-F24A2517D5A1}" dt="2024-05-28T07:38:40.634" v="251" actId="478"/>
          <ac:spMkLst>
            <pc:docMk/>
            <pc:sldMk cId="1116059518" sldId="460"/>
            <ac:spMk id="19" creationId="{5C3CF28B-2B42-4272-987A-C08856C45D1D}"/>
          </ac:spMkLst>
        </pc:spChg>
        <pc:spChg chg="add del">
          <ac:chgData name="Bliekendaal, Wendy" userId="392a950f-af58-47cb-ab98-26cb2c239251" providerId="ADAL" clId="{59EFF99D-D63C-4569-AE47-F24A2517D5A1}" dt="2024-05-28T07:38:40.634" v="251" actId="478"/>
          <ac:spMkLst>
            <pc:docMk/>
            <pc:sldMk cId="1116059518" sldId="460"/>
            <ac:spMk id="20" creationId="{76AC7859-3618-EFD6-A851-1B90D7738D03}"/>
          </ac:spMkLst>
        </pc:spChg>
        <pc:spChg chg="add del">
          <ac:chgData name="Bliekendaal, Wendy" userId="392a950f-af58-47cb-ab98-26cb2c239251" providerId="ADAL" clId="{59EFF99D-D63C-4569-AE47-F24A2517D5A1}" dt="2024-05-28T07:38:40.634" v="251" actId="478"/>
          <ac:spMkLst>
            <pc:docMk/>
            <pc:sldMk cId="1116059518" sldId="460"/>
            <ac:spMk id="21" creationId="{C99DB992-2057-C59A-D182-597835541072}"/>
          </ac:spMkLst>
        </pc:spChg>
        <pc:spChg chg="add del">
          <ac:chgData name="Bliekendaal, Wendy" userId="392a950f-af58-47cb-ab98-26cb2c239251" providerId="ADAL" clId="{59EFF99D-D63C-4569-AE47-F24A2517D5A1}" dt="2024-05-28T07:38:40.634" v="251" actId="478"/>
          <ac:spMkLst>
            <pc:docMk/>
            <pc:sldMk cId="1116059518" sldId="460"/>
            <ac:spMk id="22" creationId="{8771F1FB-7382-D8B0-359F-96C3E96F0382}"/>
          </ac:spMkLst>
        </pc:spChg>
        <pc:spChg chg="add del">
          <ac:chgData name="Bliekendaal, Wendy" userId="392a950f-af58-47cb-ab98-26cb2c239251" providerId="ADAL" clId="{59EFF99D-D63C-4569-AE47-F24A2517D5A1}" dt="2024-05-28T07:38:40.634" v="251" actId="478"/>
          <ac:spMkLst>
            <pc:docMk/>
            <pc:sldMk cId="1116059518" sldId="460"/>
            <ac:spMk id="23" creationId="{192582B7-2EAB-122D-C8E1-402695E1257C}"/>
          </ac:spMkLst>
        </pc:spChg>
        <pc:spChg chg="add del">
          <ac:chgData name="Bliekendaal, Wendy" userId="392a950f-af58-47cb-ab98-26cb2c239251" providerId="ADAL" clId="{59EFF99D-D63C-4569-AE47-F24A2517D5A1}" dt="2024-05-28T07:38:40.634" v="251" actId="478"/>
          <ac:spMkLst>
            <pc:docMk/>
            <pc:sldMk cId="1116059518" sldId="460"/>
            <ac:spMk id="24" creationId="{065B9567-111B-7244-B63E-7BEDE10F948E}"/>
          </ac:spMkLst>
        </pc:spChg>
        <pc:spChg chg="add del">
          <ac:chgData name="Bliekendaal, Wendy" userId="392a950f-af58-47cb-ab98-26cb2c239251" providerId="ADAL" clId="{59EFF99D-D63C-4569-AE47-F24A2517D5A1}" dt="2024-05-28T07:38:40.634" v="251" actId="478"/>
          <ac:spMkLst>
            <pc:docMk/>
            <pc:sldMk cId="1116059518" sldId="460"/>
            <ac:spMk id="25" creationId="{3D54C0F5-CAAF-0EDB-26EF-A3EAAD2EE4FF}"/>
          </ac:spMkLst>
        </pc:spChg>
        <pc:spChg chg="add del">
          <ac:chgData name="Bliekendaal, Wendy" userId="392a950f-af58-47cb-ab98-26cb2c239251" providerId="ADAL" clId="{59EFF99D-D63C-4569-AE47-F24A2517D5A1}" dt="2024-05-28T07:38:40.634" v="251" actId="478"/>
          <ac:spMkLst>
            <pc:docMk/>
            <pc:sldMk cId="1116059518" sldId="460"/>
            <ac:spMk id="26" creationId="{C4AFA06D-1A41-2A92-EA99-8D0B96EC3E8B}"/>
          </ac:spMkLst>
        </pc:spChg>
        <pc:spChg chg="add del">
          <ac:chgData name="Bliekendaal, Wendy" userId="392a950f-af58-47cb-ab98-26cb2c239251" providerId="ADAL" clId="{59EFF99D-D63C-4569-AE47-F24A2517D5A1}" dt="2024-05-28T07:38:40.634" v="251" actId="478"/>
          <ac:spMkLst>
            <pc:docMk/>
            <pc:sldMk cId="1116059518" sldId="460"/>
            <ac:spMk id="27" creationId="{18ED379B-6D2D-663D-5E3C-B1C433DA8278}"/>
          </ac:spMkLst>
        </pc:spChg>
        <pc:spChg chg="add del">
          <ac:chgData name="Bliekendaal, Wendy" userId="392a950f-af58-47cb-ab98-26cb2c239251" providerId="ADAL" clId="{59EFF99D-D63C-4569-AE47-F24A2517D5A1}" dt="2024-05-28T07:38:40.634" v="251" actId="478"/>
          <ac:spMkLst>
            <pc:docMk/>
            <pc:sldMk cId="1116059518" sldId="460"/>
            <ac:spMk id="28" creationId="{505EDECB-47BF-A778-7EC0-D73A1A295EAC}"/>
          </ac:spMkLst>
        </pc:spChg>
        <pc:spChg chg="add del">
          <ac:chgData name="Bliekendaal, Wendy" userId="392a950f-af58-47cb-ab98-26cb2c239251" providerId="ADAL" clId="{59EFF99D-D63C-4569-AE47-F24A2517D5A1}" dt="2024-05-28T07:38:40.634" v="251" actId="478"/>
          <ac:spMkLst>
            <pc:docMk/>
            <pc:sldMk cId="1116059518" sldId="460"/>
            <ac:spMk id="29" creationId="{E912E258-78FA-F715-F4E7-F10E07473355}"/>
          </ac:spMkLst>
        </pc:spChg>
        <pc:spChg chg="add del">
          <ac:chgData name="Bliekendaal, Wendy" userId="392a950f-af58-47cb-ab98-26cb2c239251" providerId="ADAL" clId="{59EFF99D-D63C-4569-AE47-F24A2517D5A1}" dt="2024-05-28T07:38:40.634" v="251" actId="478"/>
          <ac:spMkLst>
            <pc:docMk/>
            <pc:sldMk cId="1116059518" sldId="460"/>
            <ac:spMk id="30" creationId="{281A4316-9CDD-83CE-4F72-76846F195B96}"/>
          </ac:spMkLst>
        </pc:spChg>
        <pc:spChg chg="add del">
          <ac:chgData name="Bliekendaal, Wendy" userId="392a950f-af58-47cb-ab98-26cb2c239251" providerId="ADAL" clId="{59EFF99D-D63C-4569-AE47-F24A2517D5A1}" dt="2024-05-28T07:38:40.634" v="251" actId="478"/>
          <ac:spMkLst>
            <pc:docMk/>
            <pc:sldMk cId="1116059518" sldId="460"/>
            <ac:spMk id="31" creationId="{18B505E2-60E6-ED40-5F74-77BE8A605D00}"/>
          </ac:spMkLst>
        </pc:spChg>
        <pc:spChg chg="del mod">
          <ac:chgData name="Bliekendaal, Wendy" userId="392a950f-af58-47cb-ab98-26cb2c239251" providerId="ADAL" clId="{59EFF99D-D63C-4569-AE47-F24A2517D5A1}" dt="2024-05-28T07:38:44.417" v="255" actId="478"/>
          <ac:spMkLst>
            <pc:docMk/>
            <pc:sldMk cId="1116059518" sldId="460"/>
            <ac:spMk id="33" creationId="{F447953D-5D0F-5566-82A0-A4C1E60DAA81}"/>
          </ac:spMkLst>
        </pc:spChg>
        <pc:spChg chg="del">
          <ac:chgData name="Bliekendaal, Wendy" userId="392a950f-af58-47cb-ab98-26cb2c239251" providerId="ADAL" clId="{59EFF99D-D63C-4569-AE47-F24A2517D5A1}" dt="2024-05-28T07:38:41.599" v="252" actId="478"/>
          <ac:spMkLst>
            <pc:docMk/>
            <pc:sldMk cId="1116059518" sldId="460"/>
            <ac:spMk id="41" creationId="{EFB050FC-3249-E229-0CCD-4FC918087EB9}"/>
          </ac:spMkLst>
        </pc:spChg>
        <pc:spChg chg="del mod">
          <ac:chgData name="Bliekendaal, Wendy" userId="392a950f-af58-47cb-ab98-26cb2c239251" providerId="ADAL" clId="{59EFF99D-D63C-4569-AE47-F24A2517D5A1}" dt="2024-05-28T07:38:47.597" v="258" actId="478"/>
          <ac:spMkLst>
            <pc:docMk/>
            <pc:sldMk cId="1116059518" sldId="460"/>
            <ac:spMk id="42" creationId="{28B24465-3635-1C57-C255-1BAECDE7D682}"/>
          </ac:spMkLst>
        </pc:spChg>
        <pc:spChg chg="del">
          <ac:chgData name="Bliekendaal, Wendy" userId="392a950f-af58-47cb-ab98-26cb2c239251" providerId="ADAL" clId="{59EFF99D-D63C-4569-AE47-F24A2517D5A1}" dt="2024-05-28T07:38:46.334" v="257" actId="478"/>
          <ac:spMkLst>
            <pc:docMk/>
            <pc:sldMk cId="1116059518" sldId="460"/>
            <ac:spMk id="43" creationId="{51162722-3297-BF4A-AF9F-D0BCBC77ECE9}"/>
          </ac:spMkLst>
        </pc:spChg>
        <pc:spChg chg="del">
          <ac:chgData name="Bliekendaal, Wendy" userId="392a950f-af58-47cb-ab98-26cb2c239251" providerId="ADAL" clId="{59EFF99D-D63C-4569-AE47-F24A2517D5A1}" dt="2024-05-28T07:38:49.280" v="260" actId="478"/>
          <ac:spMkLst>
            <pc:docMk/>
            <pc:sldMk cId="1116059518" sldId="460"/>
            <ac:spMk id="44" creationId="{06087646-5744-B19F-9E65-2B3118A2C733}"/>
          </ac:spMkLst>
        </pc:spChg>
        <pc:spChg chg="add del">
          <ac:chgData name="Bliekendaal, Wendy" userId="392a950f-af58-47cb-ab98-26cb2c239251" providerId="ADAL" clId="{59EFF99D-D63C-4569-AE47-F24A2517D5A1}" dt="2024-05-28T07:38:40.634" v="251" actId="478"/>
          <ac:spMkLst>
            <pc:docMk/>
            <pc:sldMk cId="1116059518" sldId="460"/>
            <ac:spMk id="45" creationId="{86E0FD76-5064-922B-F1E4-A92AD400B320}"/>
          </ac:spMkLst>
        </pc:spChg>
        <pc:spChg chg="del mod">
          <ac:chgData name="Bliekendaal, Wendy" userId="392a950f-af58-47cb-ab98-26cb2c239251" providerId="ADAL" clId="{59EFF99D-D63C-4569-AE47-F24A2517D5A1}" dt="2024-05-28T07:38:52.303" v="263" actId="478"/>
          <ac:spMkLst>
            <pc:docMk/>
            <pc:sldMk cId="1116059518" sldId="460"/>
            <ac:spMk id="46" creationId="{73F1EB67-F70C-ACF7-709F-07BF4F4AC68E}"/>
          </ac:spMkLst>
        </pc:spChg>
        <pc:picChg chg="add del mod">
          <ac:chgData name="Bliekendaal, Wendy" userId="392a950f-af58-47cb-ab98-26cb2c239251" providerId="ADAL" clId="{59EFF99D-D63C-4569-AE47-F24A2517D5A1}" dt="2024-05-28T07:38:40.634" v="251" actId="478"/>
          <ac:picMkLst>
            <pc:docMk/>
            <pc:sldMk cId="1116059518" sldId="460"/>
            <ac:picMk id="5" creationId="{4820B090-F8FE-6874-1532-6DBF896CA6E7}"/>
          </ac:picMkLst>
        </pc:picChg>
        <pc:picChg chg="mod">
          <ac:chgData name="Bliekendaal, Wendy" userId="392a950f-af58-47cb-ab98-26cb2c239251" providerId="ADAL" clId="{59EFF99D-D63C-4569-AE47-F24A2517D5A1}" dt="2024-05-28T07:40:30.139" v="280" actId="1076"/>
          <ac:picMkLst>
            <pc:docMk/>
            <pc:sldMk cId="1116059518" sldId="460"/>
            <ac:picMk id="8" creationId="{58F69BEE-A0B2-29FC-733A-963F0403A802}"/>
          </ac:picMkLst>
        </pc:picChg>
        <pc:picChg chg="add mod">
          <ac:chgData name="Bliekendaal, Wendy" userId="392a950f-af58-47cb-ab98-26cb2c239251" providerId="ADAL" clId="{59EFF99D-D63C-4569-AE47-F24A2517D5A1}" dt="2024-05-28T07:39:17.935" v="265" actId="1076"/>
          <ac:picMkLst>
            <pc:docMk/>
            <pc:sldMk cId="1116059518" sldId="460"/>
            <ac:picMk id="10" creationId="{2ED2801D-2400-6778-CE6F-1A2AB7AEA5F5}"/>
          </ac:picMkLst>
        </pc:picChg>
        <pc:picChg chg="del">
          <ac:chgData name="Bliekendaal, Wendy" userId="392a950f-af58-47cb-ab98-26cb2c239251" providerId="ADAL" clId="{59EFF99D-D63C-4569-AE47-F24A2517D5A1}" dt="2024-05-28T07:38:42.605" v="254" actId="478"/>
          <ac:picMkLst>
            <pc:docMk/>
            <pc:sldMk cId="1116059518" sldId="460"/>
            <ac:picMk id="47" creationId="{8371FF28-E293-C0FA-67E2-52ADACBF6F65}"/>
          </ac:picMkLst>
        </pc:picChg>
        <pc:picChg chg="del">
          <ac:chgData name="Bliekendaal, Wendy" userId="392a950f-af58-47cb-ab98-26cb2c239251" providerId="ADAL" clId="{59EFF99D-D63C-4569-AE47-F24A2517D5A1}" dt="2024-05-28T07:38:49.870" v="261" actId="478"/>
          <ac:picMkLst>
            <pc:docMk/>
            <pc:sldMk cId="1116059518" sldId="460"/>
            <ac:picMk id="48" creationId="{0BD99BC1-D8D3-E06B-3231-06BE0FDD8174}"/>
          </ac:picMkLst>
        </pc:picChg>
        <pc:extLst>
          <p:ext xmlns:p="http://schemas.openxmlformats.org/presentationml/2006/main" uri="{D6D511B9-2390-475A-947B-AFAB55BFBCF1}">
            <pc226:cmChg xmlns:pc226="http://schemas.microsoft.com/office/powerpoint/2022/06/main/command" chg="del">
              <pc226:chgData name="Bliekendaal, Wendy" userId="392a950f-af58-47cb-ab98-26cb2c239251" providerId="ADAL" clId="{59EFF99D-D63C-4569-AE47-F24A2517D5A1}" dt="2024-05-28T07:40:08.409" v="270"/>
              <pc2:cmMkLst xmlns:pc2="http://schemas.microsoft.com/office/powerpoint/2019/9/main/command">
                <pc:docMk/>
                <pc:sldMk cId="1116059518" sldId="460"/>
                <pc2:cmMk id="{D4FFB530-F7F0-47C1-B911-65E222519D7B}"/>
              </pc2:cmMkLst>
            </pc226:cmChg>
          </p:ext>
        </pc:extLst>
      </pc:sldChg>
      <pc:sldChg chg="addSp delSp modSp mod delAnim modAnim delCm modCm">
        <pc:chgData name="Bliekendaal, Wendy" userId="392a950f-af58-47cb-ab98-26cb2c239251" providerId="ADAL" clId="{59EFF99D-D63C-4569-AE47-F24A2517D5A1}" dt="2024-05-28T08:06:23.559" v="787" actId="207"/>
        <pc:sldMkLst>
          <pc:docMk/>
          <pc:sldMk cId="2018773530" sldId="470"/>
        </pc:sldMkLst>
        <pc:spChg chg="add mod">
          <ac:chgData name="Bliekendaal, Wendy" userId="392a950f-af58-47cb-ab98-26cb2c239251" providerId="ADAL" clId="{59EFF99D-D63C-4569-AE47-F24A2517D5A1}" dt="2024-05-28T07:26:02.512" v="140"/>
          <ac:spMkLst>
            <pc:docMk/>
            <pc:sldMk cId="2018773530" sldId="470"/>
            <ac:spMk id="3" creationId="{9A62DD05-3DFC-ADCF-3D19-894F582AA742}"/>
          </ac:spMkLst>
        </pc:spChg>
        <pc:spChg chg="del mod">
          <ac:chgData name="Bliekendaal, Wendy" userId="392a950f-af58-47cb-ab98-26cb2c239251" providerId="ADAL" clId="{59EFF99D-D63C-4569-AE47-F24A2517D5A1}" dt="2024-05-28T07:42:02.131" v="297" actId="478"/>
          <ac:spMkLst>
            <pc:docMk/>
            <pc:sldMk cId="2018773530" sldId="470"/>
            <ac:spMk id="5" creationId="{30643708-6D0B-9402-CBDF-5BBC15091631}"/>
          </ac:spMkLst>
        </pc:spChg>
        <pc:spChg chg="mod">
          <ac:chgData name="Bliekendaal, Wendy" userId="392a950f-af58-47cb-ab98-26cb2c239251" providerId="ADAL" clId="{59EFF99D-D63C-4569-AE47-F24A2517D5A1}" dt="2024-05-28T08:06:23.559" v="787" actId="207"/>
          <ac:spMkLst>
            <pc:docMk/>
            <pc:sldMk cId="2018773530" sldId="470"/>
            <ac:spMk id="7" creationId="{690EC962-B0E4-E0EB-BB9C-33D16DDF890F}"/>
          </ac:spMkLst>
        </pc:spChg>
        <pc:spChg chg="del">
          <ac:chgData name="Bliekendaal, Wendy" userId="392a950f-af58-47cb-ab98-26cb2c239251" providerId="ADAL" clId="{59EFF99D-D63C-4569-AE47-F24A2517D5A1}" dt="2024-05-28T07:42:45.932" v="305" actId="478"/>
          <ac:spMkLst>
            <pc:docMk/>
            <pc:sldMk cId="2018773530" sldId="470"/>
            <ac:spMk id="8" creationId="{9C916FA7-7FA9-54D0-7D5F-D1FAFDBD7876}"/>
          </ac:spMkLst>
        </pc:spChg>
        <pc:spChg chg="add mod">
          <ac:chgData name="Bliekendaal, Wendy" userId="392a950f-af58-47cb-ab98-26cb2c239251" providerId="ADAL" clId="{59EFF99D-D63C-4569-AE47-F24A2517D5A1}" dt="2024-05-28T08:06:20.204" v="786" actId="207"/>
          <ac:spMkLst>
            <pc:docMk/>
            <pc:sldMk cId="2018773530" sldId="470"/>
            <ac:spMk id="12" creationId="{11EFA37F-1C6C-D3C5-5229-1223573EE2C2}"/>
          </ac:spMkLst>
        </pc:spChg>
        <pc:spChg chg="add mod">
          <ac:chgData name="Bliekendaal, Wendy" userId="392a950f-af58-47cb-ab98-26cb2c239251" providerId="ADAL" clId="{59EFF99D-D63C-4569-AE47-F24A2517D5A1}" dt="2024-05-28T08:06:17.161" v="785" actId="207"/>
          <ac:spMkLst>
            <pc:docMk/>
            <pc:sldMk cId="2018773530" sldId="470"/>
            <ac:spMk id="13" creationId="{903C74B2-CAA4-0B4C-1083-F9DB3244DE87}"/>
          </ac:spMkLst>
        </pc:spChg>
        <pc:extLst>
          <p:ext xmlns:p="http://schemas.openxmlformats.org/presentationml/2006/main" uri="{D6D511B9-2390-475A-947B-AFAB55BFBCF1}">
            <pc226:cmChg xmlns:pc226="http://schemas.microsoft.com/office/powerpoint/2022/06/main/command" chg="del">
              <pc226:chgData name="Bliekendaal, Wendy" userId="392a950f-af58-47cb-ab98-26cb2c239251" providerId="ADAL" clId="{59EFF99D-D63C-4569-AE47-F24A2517D5A1}" dt="2024-05-28T07:41:25.580" v="292"/>
              <pc2:cmMkLst xmlns:pc2="http://schemas.microsoft.com/office/powerpoint/2019/9/main/command">
                <pc:docMk/>
                <pc:sldMk cId="2018773530" sldId="470"/>
                <pc2:cmMk id="{055E434B-0F08-4B7B-AE8D-3DD6C3C90867}"/>
              </pc2:cmMkLst>
            </pc226:cmChg>
            <pc226:cmChg xmlns:pc226="http://schemas.microsoft.com/office/powerpoint/2022/06/main/command" chg="del">
              <pc226:chgData name="Bliekendaal, Wendy" userId="392a950f-af58-47cb-ab98-26cb2c239251" providerId="ADAL" clId="{59EFF99D-D63C-4569-AE47-F24A2517D5A1}" dt="2024-05-28T07:40:50.482" v="281"/>
              <pc2:cmMkLst xmlns:pc2="http://schemas.microsoft.com/office/powerpoint/2019/9/main/command">
                <pc:docMk/>
                <pc:sldMk cId="2018773530" sldId="470"/>
                <pc2:cmMk id="{6DC9AD9A-5A6F-4D7D-979D-5AACC331243B}"/>
              </pc2:cmMkLst>
            </pc226:cmChg>
            <pc226:cmChg xmlns:pc226="http://schemas.microsoft.com/office/powerpoint/2022/06/main/command" chg="mod">
              <pc226:chgData name="Bliekendaal, Wendy" userId="392a950f-af58-47cb-ab98-26cb2c239251" providerId="ADAL" clId="{59EFF99D-D63C-4569-AE47-F24A2517D5A1}" dt="2024-05-28T07:42:45.935" v="306" actId="2056"/>
              <pc2:cmMkLst xmlns:pc2="http://schemas.microsoft.com/office/powerpoint/2019/9/main/command">
                <pc:docMk/>
                <pc:sldMk cId="2018773530" sldId="470"/>
                <pc2:cmMk id="{099EDAED-8AE4-42C3-B9B6-4B40886A75BE}"/>
              </pc2:cmMkLst>
            </pc226:cmChg>
          </p:ext>
        </pc:extLst>
      </pc:sldChg>
      <pc:sldChg chg="addSp delSp modSp mod modTransition delAnim modAnim addCm delCm">
        <pc:chgData name="Bliekendaal, Wendy" userId="392a950f-af58-47cb-ab98-26cb2c239251" providerId="ADAL" clId="{59EFF99D-D63C-4569-AE47-F24A2517D5A1}" dt="2024-05-28T09:55:43.852" v="886"/>
        <pc:sldMkLst>
          <pc:docMk/>
          <pc:sldMk cId="3798490938" sldId="471"/>
        </pc:sldMkLst>
        <pc:spChg chg="add mod ord">
          <ac:chgData name="Bliekendaal, Wendy" userId="392a950f-af58-47cb-ab98-26cb2c239251" providerId="ADAL" clId="{59EFF99D-D63C-4569-AE47-F24A2517D5A1}" dt="2024-05-28T07:53:51.871" v="667" actId="171"/>
          <ac:spMkLst>
            <pc:docMk/>
            <pc:sldMk cId="3798490938" sldId="471"/>
            <ac:spMk id="3" creationId="{BE5F9E6D-A363-4C01-C332-031DE78266EC}"/>
          </ac:spMkLst>
        </pc:spChg>
        <pc:spChg chg="add mod">
          <ac:chgData name="Bliekendaal, Wendy" userId="392a950f-af58-47cb-ab98-26cb2c239251" providerId="ADAL" clId="{59EFF99D-D63C-4569-AE47-F24A2517D5A1}" dt="2024-05-28T07:58:42.043" v="702" actId="1076"/>
          <ac:spMkLst>
            <pc:docMk/>
            <pc:sldMk cId="3798490938" sldId="471"/>
            <ac:spMk id="4" creationId="{08A647C7-3D0F-8F5A-54FE-8EBA8402155A}"/>
          </ac:spMkLst>
        </pc:spChg>
        <pc:spChg chg="add del mod">
          <ac:chgData name="Bliekendaal, Wendy" userId="392a950f-af58-47cb-ab98-26cb2c239251" providerId="ADAL" clId="{59EFF99D-D63C-4569-AE47-F24A2517D5A1}" dt="2024-05-28T07:58:09.944" v="686" actId="478"/>
          <ac:spMkLst>
            <pc:docMk/>
            <pc:sldMk cId="3798490938" sldId="471"/>
            <ac:spMk id="6" creationId="{99077367-FE92-087E-F6E3-EFADB66DC3BE}"/>
          </ac:spMkLst>
        </pc:spChg>
        <pc:spChg chg="add del mod">
          <ac:chgData name="Bliekendaal, Wendy" userId="392a950f-af58-47cb-ab98-26cb2c239251" providerId="ADAL" clId="{59EFF99D-D63C-4569-AE47-F24A2517D5A1}" dt="2024-05-28T07:58:13.877" v="688" actId="478"/>
          <ac:spMkLst>
            <pc:docMk/>
            <pc:sldMk cId="3798490938" sldId="471"/>
            <ac:spMk id="7" creationId="{67847FB5-0B9E-EE60-B06D-4E2A9165B762}"/>
          </ac:spMkLst>
        </pc:spChg>
        <pc:spChg chg="del mod">
          <ac:chgData name="Bliekendaal, Wendy" userId="392a950f-af58-47cb-ab98-26cb2c239251" providerId="ADAL" clId="{59EFF99D-D63C-4569-AE47-F24A2517D5A1}" dt="2024-05-28T07:58:44.451" v="703" actId="478"/>
          <ac:spMkLst>
            <pc:docMk/>
            <pc:sldMk cId="3798490938" sldId="471"/>
            <ac:spMk id="17" creationId="{491E6D57-A94B-7572-F2B9-FD38774DF68B}"/>
          </ac:spMkLst>
        </pc:spChg>
        <pc:picChg chg="mod">
          <ac:chgData name="Bliekendaal, Wendy" userId="392a950f-af58-47cb-ab98-26cb2c239251" providerId="ADAL" clId="{59EFF99D-D63C-4569-AE47-F24A2517D5A1}" dt="2024-05-28T07:53:54.352" v="668" actId="1076"/>
          <ac:picMkLst>
            <pc:docMk/>
            <pc:sldMk cId="3798490938" sldId="471"/>
            <ac:picMk id="12" creationId="{9104D456-2BC9-A90E-1DAE-986CC7E15954}"/>
          </ac:picMkLst>
        </pc:picChg>
        <pc:extLst>
          <p:ext xmlns:p="http://schemas.openxmlformats.org/presentationml/2006/main" uri="{D6D511B9-2390-475A-947B-AFAB55BFBCF1}">
            <pc226:cmChg xmlns:pc226="http://schemas.microsoft.com/office/powerpoint/2022/06/main/command" chg="add del">
              <pc226:chgData name="Bliekendaal, Wendy" userId="392a950f-af58-47cb-ab98-26cb2c239251" providerId="ADAL" clId="{59EFF99D-D63C-4569-AE47-F24A2517D5A1}" dt="2024-05-28T09:55:43.852" v="886"/>
              <pc2:cmMkLst xmlns:pc2="http://schemas.microsoft.com/office/powerpoint/2019/9/main/command">
                <pc:docMk/>
                <pc:sldMk cId="3798490938" sldId="471"/>
                <pc2:cmMk id="{30D6A447-06A5-4D7E-AB3A-48D25C54C71F}"/>
              </pc2:cmMkLst>
            </pc226:cmChg>
          </p:ext>
        </pc:extLst>
      </pc:sldChg>
      <pc:sldChg chg="addSp delSp modSp mod delAnim modAnim modNotesTx">
        <pc:chgData name="Bliekendaal, Wendy" userId="392a950f-af58-47cb-ab98-26cb2c239251" providerId="ADAL" clId="{59EFF99D-D63C-4569-AE47-F24A2517D5A1}" dt="2024-05-28T09:55:55.568" v="890" actId="1076"/>
        <pc:sldMkLst>
          <pc:docMk/>
          <pc:sldMk cId="1399369306" sldId="472"/>
        </pc:sldMkLst>
        <pc:spChg chg="add mod ord">
          <ac:chgData name="Bliekendaal, Wendy" userId="392a950f-af58-47cb-ab98-26cb2c239251" providerId="ADAL" clId="{59EFF99D-D63C-4569-AE47-F24A2517D5A1}" dt="2024-05-28T08:00:25.512" v="724" actId="171"/>
          <ac:spMkLst>
            <pc:docMk/>
            <pc:sldMk cId="1399369306" sldId="472"/>
            <ac:spMk id="3" creationId="{7199892B-5ABE-1B12-8260-F61B0E728B22}"/>
          </ac:spMkLst>
        </pc:spChg>
        <pc:spChg chg="add mod">
          <ac:chgData name="Bliekendaal, Wendy" userId="392a950f-af58-47cb-ab98-26cb2c239251" providerId="ADAL" clId="{59EFF99D-D63C-4569-AE47-F24A2517D5A1}" dt="2024-05-28T09:55:55.568" v="890" actId="1076"/>
          <ac:spMkLst>
            <pc:docMk/>
            <pc:sldMk cId="1399369306" sldId="472"/>
            <ac:spMk id="6" creationId="{D4A8AC41-6D73-2460-D2FB-63398595066A}"/>
          </ac:spMkLst>
        </pc:spChg>
        <pc:spChg chg="add del mod">
          <ac:chgData name="Bliekendaal, Wendy" userId="392a950f-af58-47cb-ab98-26cb2c239251" providerId="ADAL" clId="{59EFF99D-D63C-4569-AE47-F24A2517D5A1}" dt="2024-05-28T09:55:52.936" v="889" actId="478"/>
          <ac:spMkLst>
            <pc:docMk/>
            <pc:sldMk cId="1399369306" sldId="472"/>
            <ac:spMk id="7" creationId="{E715645E-3B81-5A17-CFC6-B79894421A6A}"/>
          </ac:spMkLst>
        </pc:spChg>
        <pc:spChg chg="mod">
          <ac:chgData name="Bliekendaal, Wendy" userId="392a950f-af58-47cb-ab98-26cb2c239251" providerId="ADAL" clId="{59EFF99D-D63C-4569-AE47-F24A2517D5A1}" dt="2024-05-28T08:00:33.128" v="726" actId="1076"/>
          <ac:spMkLst>
            <pc:docMk/>
            <pc:sldMk cId="1399369306" sldId="472"/>
            <ac:spMk id="10" creationId="{9C74F999-F963-874E-A468-BA1B89E36D9E}"/>
          </ac:spMkLst>
        </pc:spChg>
        <pc:spChg chg="del">
          <ac:chgData name="Bliekendaal, Wendy" userId="392a950f-af58-47cb-ab98-26cb2c239251" providerId="ADAL" clId="{59EFF99D-D63C-4569-AE47-F24A2517D5A1}" dt="2024-05-28T08:00:11.754" v="714" actId="478"/>
          <ac:spMkLst>
            <pc:docMk/>
            <pc:sldMk cId="1399369306" sldId="472"/>
            <ac:spMk id="17" creationId="{491E6D57-A94B-7572-F2B9-FD38774DF68B}"/>
          </ac:spMkLst>
        </pc:spChg>
        <pc:picChg chg="del">
          <ac:chgData name="Bliekendaal, Wendy" userId="392a950f-af58-47cb-ab98-26cb2c239251" providerId="ADAL" clId="{59EFF99D-D63C-4569-AE47-F24A2517D5A1}" dt="2024-05-28T08:04:12.506" v="771" actId="478"/>
          <ac:picMkLst>
            <pc:docMk/>
            <pc:sldMk cId="1399369306" sldId="472"/>
            <ac:picMk id="4" creationId="{CA4AC2DF-926D-5A48-65CF-1E90B45036D5}"/>
          </ac:picMkLst>
        </pc:picChg>
      </pc:sldChg>
      <pc:sldChg chg="addSp delSp modSp add mod modTransition delAnim modAnim delCm">
        <pc:chgData name="Bliekendaal, Wendy" userId="392a950f-af58-47cb-ab98-26cb2c239251" providerId="ADAL" clId="{59EFF99D-D63C-4569-AE47-F24A2517D5A1}" dt="2024-05-28T08:10:10.643" v="874" actId="1038"/>
        <pc:sldMkLst>
          <pc:docMk/>
          <pc:sldMk cId="885054846" sldId="473"/>
        </pc:sldMkLst>
        <pc:spChg chg="mod">
          <ac:chgData name="Bliekendaal, Wendy" userId="392a950f-af58-47cb-ab98-26cb2c239251" providerId="ADAL" clId="{59EFF99D-D63C-4569-AE47-F24A2517D5A1}" dt="2024-05-28T07:24:16.621" v="128" actId="1076"/>
          <ac:spMkLst>
            <pc:docMk/>
            <pc:sldMk cId="885054846" sldId="473"/>
            <ac:spMk id="2" creationId="{A2DC22C2-A998-4D13-B8FD-A4D3C6C5E2FD}"/>
          </ac:spMkLst>
        </pc:spChg>
        <pc:spChg chg="mod">
          <ac:chgData name="Bliekendaal, Wendy" userId="392a950f-af58-47cb-ab98-26cb2c239251" providerId="ADAL" clId="{59EFF99D-D63C-4569-AE47-F24A2517D5A1}" dt="2024-05-28T08:10:01.193" v="861" actId="1038"/>
          <ac:spMkLst>
            <pc:docMk/>
            <pc:sldMk cId="885054846" sldId="473"/>
            <ac:spMk id="3" creationId="{37E8857E-DF26-C324-7A69-16A7AF3971B7}"/>
          </ac:spMkLst>
        </pc:spChg>
        <pc:spChg chg="mod">
          <ac:chgData name="Bliekendaal, Wendy" userId="392a950f-af58-47cb-ab98-26cb2c239251" providerId="ADAL" clId="{59EFF99D-D63C-4569-AE47-F24A2517D5A1}" dt="2024-05-28T08:10:01.193" v="861" actId="1038"/>
          <ac:spMkLst>
            <pc:docMk/>
            <pc:sldMk cId="885054846" sldId="473"/>
            <ac:spMk id="4" creationId="{37E8857E-DF26-C324-7A69-16A7AF3971B7}"/>
          </ac:spMkLst>
        </pc:spChg>
        <pc:spChg chg="mod">
          <ac:chgData name="Bliekendaal, Wendy" userId="392a950f-af58-47cb-ab98-26cb2c239251" providerId="ADAL" clId="{59EFF99D-D63C-4569-AE47-F24A2517D5A1}" dt="2024-05-28T08:10:01.193" v="861" actId="1038"/>
          <ac:spMkLst>
            <pc:docMk/>
            <pc:sldMk cId="885054846" sldId="473"/>
            <ac:spMk id="5" creationId="{37E8857E-DF26-C324-7A69-16A7AF3971B7}"/>
          </ac:spMkLst>
        </pc:spChg>
        <pc:spChg chg="mod">
          <ac:chgData name="Bliekendaal, Wendy" userId="392a950f-af58-47cb-ab98-26cb2c239251" providerId="ADAL" clId="{59EFF99D-D63C-4569-AE47-F24A2517D5A1}" dt="2024-05-28T08:10:01.193" v="861" actId="1038"/>
          <ac:spMkLst>
            <pc:docMk/>
            <pc:sldMk cId="885054846" sldId="473"/>
            <ac:spMk id="6" creationId="{37E8857E-DF26-C324-7A69-16A7AF3971B7}"/>
          </ac:spMkLst>
        </pc:spChg>
        <pc:spChg chg="add mod">
          <ac:chgData name="Bliekendaal, Wendy" userId="392a950f-af58-47cb-ab98-26cb2c239251" providerId="ADAL" clId="{59EFF99D-D63C-4569-AE47-F24A2517D5A1}" dt="2024-05-28T07:26:15.837" v="144"/>
          <ac:spMkLst>
            <pc:docMk/>
            <pc:sldMk cId="885054846" sldId="473"/>
            <ac:spMk id="7" creationId="{B11B07C3-E973-3A4D-28EE-F810FAC44B34}"/>
          </ac:spMkLst>
        </pc:spChg>
        <pc:spChg chg="mod">
          <ac:chgData name="Bliekendaal, Wendy" userId="392a950f-af58-47cb-ab98-26cb2c239251" providerId="ADAL" clId="{59EFF99D-D63C-4569-AE47-F24A2517D5A1}" dt="2024-05-28T07:24:31.034" v="129" actId="1076"/>
          <ac:spMkLst>
            <pc:docMk/>
            <pc:sldMk cId="885054846" sldId="473"/>
            <ac:spMk id="9" creationId="{772BFD57-5AF6-DDA0-742F-E47EF2688E1B}"/>
          </ac:spMkLst>
        </pc:spChg>
        <pc:spChg chg="mod">
          <ac:chgData name="Bliekendaal, Wendy" userId="392a950f-af58-47cb-ab98-26cb2c239251" providerId="ADAL" clId="{59EFF99D-D63C-4569-AE47-F24A2517D5A1}" dt="2024-05-28T08:10:01.193" v="861" actId="1038"/>
          <ac:spMkLst>
            <pc:docMk/>
            <pc:sldMk cId="885054846" sldId="473"/>
            <ac:spMk id="12" creationId="{C66EAF56-75AE-BAE2-5099-33428E7CDB67}"/>
          </ac:spMkLst>
        </pc:spChg>
        <pc:spChg chg="mod">
          <ac:chgData name="Bliekendaal, Wendy" userId="392a950f-af58-47cb-ab98-26cb2c239251" providerId="ADAL" clId="{59EFF99D-D63C-4569-AE47-F24A2517D5A1}" dt="2024-05-28T08:10:01.193" v="861" actId="1038"/>
          <ac:spMkLst>
            <pc:docMk/>
            <pc:sldMk cId="885054846" sldId="473"/>
            <ac:spMk id="13" creationId="{22D5D9D4-5F55-E414-3A1C-5E34E1B014D8}"/>
          </ac:spMkLst>
        </pc:spChg>
        <pc:spChg chg="mod">
          <ac:chgData name="Bliekendaal, Wendy" userId="392a950f-af58-47cb-ab98-26cb2c239251" providerId="ADAL" clId="{59EFF99D-D63C-4569-AE47-F24A2517D5A1}" dt="2024-05-28T08:10:01.193" v="861" actId="1038"/>
          <ac:spMkLst>
            <pc:docMk/>
            <pc:sldMk cId="885054846" sldId="473"/>
            <ac:spMk id="14" creationId="{7A8F80CA-3303-F283-7D6C-D2000E608B2C}"/>
          </ac:spMkLst>
        </pc:spChg>
        <pc:spChg chg="del mod">
          <ac:chgData name="Bliekendaal, Wendy" userId="392a950f-af58-47cb-ab98-26cb2c239251" providerId="ADAL" clId="{59EFF99D-D63C-4569-AE47-F24A2517D5A1}" dt="2024-05-28T07:23:57.588" v="121" actId="478"/>
          <ac:spMkLst>
            <pc:docMk/>
            <pc:sldMk cId="885054846" sldId="473"/>
            <ac:spMk id="17" creationId="{E91D8029-ED33-A870-D18A-57DEAC5806B3}"/>
          </ac:spMkLst>
        </pc:spChg>
        <pc:spChg chg="del mod">
          <ac:chgData name="Bliekendaal, Wendy" userId="392a950f-af58-47cb-ab98-26cb2c239251" providerId="ADAL" clId="{59EFF99D-D63C-4569-AE47-F24A2517D5A1}" dt="2024-05-28T07:23:58.475" v="122" actId="478"/>
          <ac:spMkLst>
            <pc:docMk/>
            <pc:sldMk cId="885054846" sldId="473"/>
            <ac:spMk id="18" creationId="{9E894158-1B87-7CE3-71B4-9FF644966BF5}"/>
          </ac:spMkLst>
        </pc:spChg>
        <pc:spChg chg="del mod">
          <ac:chgData name="Bliekendaal, Wendy" userId="392a950f-af58-47cb-ab98-26cb2c239251" providerId="ADAL" clId="{59EFF99D-D63C-4569-AE47-F24A2517D5A1}" dt="2024-05-28T07:23:59.064" v="123" actId="478"/>
          <ac:spMkLst>
            <pc:docMk/>
            <pc:sldMk cId="885054846" sldId="473"/>
            <ac:spMk id="19" creationId="{FB9FD238-A222-0263-BD42-DDB5A57D2C81}"/>
          </ac:spMkLst>
        </pc:spChg>
        <pc:spChg chg="mod">
          <ac:chgData name="Bliekendaal, Wendy" userId="392a950f-af58-47cb-ab98-26cb2c239251" providerId="ADAL" clId="{59EFF99D-D63C-4569-AE47-F24A2517D5A1}" dt="2024-05-28T07:45:57.368" v="363"/>
          <ac:spMkLst>
            <pc:docMk/>
            <pc:sldMk cId="885054846" sldId="473"/>
            <ac:spMk id="22" creationId="{2282E20B-C73F-6024-D90F-9027AF4ED4CA}"/>
          </ac:spMkLst>
        </pc:spChg>
        <pc:spChg chg="mod">
          <ac:chgData name="Bliekendaal, Wendy" userId="392a950f-af58-47cb-ab98-26cb2c239251" providerId="ADAL" clId="{59EFF99D-D63C-4569-AE47-F24A2517D5A1}" dt="2024-05-28T08:10:01.193" v="861" actId="1038"/>
          <ac:spMkLst>
            <pc:docMk/>
            <pc:sldMk cId="885054846" sldId="473"/>
            <ac:spMk id="23" creationId="{B5FF58B0-EB0E-F1B6-B800-3FFAC35FC0E6}"/>
          </ac:spMkLst>
        </pc:spChg>
        <pc:spChg chg="mod">
          <ac:chgData name="Bliekendaal, Wendy" userId="392a950f-af58-47cb-ab98-26cb2c239251" providerId="ADAL" clId="{59EFF99D-D63C-4569-AE47-F24A2517D5A1}" dt="2024-05-28T07:45:57.368" v="363"/>
          <ac:spMkLst>
            <pc:docMk/>
            <pc:sldMk cId="885054846" sldId="473"/>
            <ac:spMk id="24" creationId="{D489C02A-C030-3F19-6F06-BDC1627E7CA5}"/>
          </ac:spMkLst>
        </pc:spChg>
        <pc:spChg chg="add mod">
          <ac:chgData name="Bliekendaal, Wendy" userId="392a950f-af58-47cb-ab98-26cb2c239251" providerId="ADAL" clId="{59EFF99D-D63C-4569-AE47-F24A2517D5A1}" dt="2024-05-28T08:10:01.193" v="861" actId="1038"/>
          <ac:spMkLst>
            <pc:docMk/>
            <pc:sldMk cId="885054846" sldId="473"/>
            <ac:spMk id="31" creationId="{6D63E712-7530-9DD1-6394-1E0A86A5C233}"/>
          </ac:spMkLst>
        </pc:spChg>
        <pc:spChg chg="add mod">
          <ac:chgData name="Bliekendaal, Wendy" userId="392a950f-af58-47cb-ab98-26cb2c239251" providerId="ADAL" clId="{59EFF99D-D63C-4569-AE47-F24A2517D5A1}" dt="2024-05-28T08:10:01.193" v="861" actId="1038"/>
          <ac:spMkLst>
            <pc:docMk/>
            <pc:sldMk cId="885054846" sldId="473"/>
            <ac:spMk id="32" creationId="{E62D2106-A53A-01AF-92F8-3829F6A86AF5}"/>
          </ac:spMkLst>
        </pc:spChg>
        <pc:spChg chg="add mod">
          <ac:chgData name="Bliekendaal, Wendy" userId="392a950f-af58-47cb-ab98-26cb2c239251" providerId="ADAL" clId="{59EFF99D-D63C-4569-AE47-F24A2517D5A1}" dt="2024-05-28T08:10:01.193" v="861" actId="1038"/>
          <ac:spMkLst>
            <pc:docMk/>
            <pc:sldMk cId="885054846" sldId="473"/>
            <ac:spMk id="33" creationId="{5CC8F3D5-756B-B07B-1D84-65BF9D3D806E}"/>
          </ac:spMkLst>
        </pc:spChg>
        <pc:grpChg chg="add mod">
          <ac:chgData name="Bliekendaal, Wendy" userId="392a950f-af58-47cb-ab98-26cb2c239251" providerId="ADAL" clId="{59EFF99D-D63C-4569-AE47-F24A2517D5A1}" dt="2024-05-28T08:10:10.643" v="874" actId="1038"/>
          <ac:grpSpMkLst>
            <pc:docMk/>
            <pc:sldMk cId="885054846" sldId="473"/>
            <ac:grpSpMk id="8" creationId="{EDCCC4AE-00CC-A65E-ABDE-6903EE00D4B3}"/>
          </ac:grpSpMkLst>
        </pc:grpChg>
        <pc:grpChg chg="mod">
          <ac:chgData name="Bliekendaal, Wendy" userId="392a950f-af58-47cb-ab98-26cb2c239251" providerId="ADAL" clId="{59EFF99D-D63C-4569-AE47-F24A2517D5A1}" dt="2024-05-28T07:45:57.368" v="363"/>
          <ac:grpSpMkLst>
            <pc:docMk/>
            <pc:sldMk cId="885054846" sldId="473"/>
            <ac:grpSpMk id="16" creationId="{6D955C41-5372-C961-E03E-EAC0DE8D4080}"/>
          </ac:grpSpMkLst>
        </pc:grpChg>
        <pc:grpChg chg="del">
          <ac:chgData name="Bliekendaal, Wendy" userId="392a950f-af58-47cb-ab98-26cb2c239251" providerId="ADAL" clId="{59EFF99D-D63C-4569-AE47-F24A2517D5A1}" dt="2024-05-28T07:23:56.989" v="120" actId="478"/>
          <ac:grpSpMkLst>
            <pc:docMk/>
            <pc:sldMk cId="885054846" sldId="473"/>
            <ac:grpSpMk id="49" creationId="{E775EE2A-395B-E16F-74FA-81AC4E020D37}"/>
          </ac:grpSpMkLst>
        </pc:grpChg>
        <pc:graphicFrameChg chg="mod">
          <ac:chgData name="Bliekendaal, Wendy" userId="392a950f-af58-47cb-ab98-26cb2c239251" providerId="ADAL" clId="{59EFF99D-D63C-4569-AE47-F24A2517D5A1}" dt="2024-05-28T08:10:01.193" v="861" actId="1038"/>
          <ac:graphicFrameMkLst>
            <pc:docMk/>
            <pc:sldMk cId="885054846" sldId="473"/>
            <ac:graphicFrameMk id="15" creationId="{D7C0FE2E-1C2F-B243-443F-E2ECFB4AF69E}"/>
          </ac:graphicFrameMkLst>
        </pc:graphicFrameChg>
        <pc:picChg chg="mod">
          <ac:chgData name="Bliekendaal, Wendy" userId="392a950f-af58-47cb-ab98-26cb2c239251" providerId="ADAL" clId="{59EFF99D-D63C-4569-AE47-F24A2517D5A1}" dt="2024-05-28T07:24:33.719" v="130" actId="1076"/>
          <ac:picMkLst>
            <pc:docMk/>
            <pc:sldMk cId="885054846" sldId="473"/>
            <ac:picMk id="11" creationId="{83C78185-3B56-40B5-2FA5-A05594885F8A}"/>
          </ac:picMkLst>
        </pc:picChg>
        <pc:cxnChg chg="mod">
          <ac:chgData name="Bliekendaal, Wendy" userId="392a950f-af58-47cb-ab98-26cb2c239251" providerId="ADAL" clId="{59EFF99D-D63C-4569-AE47-F24A2517D5A1}" dt="2024-05-28T07:45:57.368" v="363"/>
          <ac:cxnSpMkLst>
            <pc:docMk/>
            <pc:sldMk cId="885054846" sldId="473"/>
            <ac:cxnSpMk id="20" creationId="{8437730D-E181-0EC1-E8FA-13600F74A8FF}"/>
          </ac:cxnSpMkLst>
        </pc:cxnChg>
        <pc:cxnChg chg="mod">
          <ac:chgData name="Bliekendaal, Wendy" userId="392a950f-af58-47cb-ab98-26cb2c239251" providerId="ADAL" clId="{59EFF99D-D63C-4569-AE47-F24A2517D5A1}" dt="2024-05-28T07:45:57.368" v="363"/>
          <ac:cxnSpMkLst>
            <pc:docMk/>
            <pc:sldMk cId="885054846" sldId="473"/>
            <ac:cxnSpMk id="21" creationId="{BC85EFE0-9EC7-4A55-9021-062232A2521C}"/>
          </ac:cxnSpMkLst>
        </pc:cxnChg>
        <pc:cxnChg chg="mod">
          <ac:chgData name="Bliekendaal, Wendy" userId="392a950f-af58-47cb-ab98-26cb2c239251" providerId="ADAL" clId="{59EFF99D-D63C-4569-AE47-F24A2517D5A1}" dt="2024-05-28T07:45:57.368" v="363"/>
          <ac:cxnSpMkLst>
            <pc:docMk/>
            <pc:sldMk cId="885054846" sldId="473"/>
            <ac:cxnSpMk id="27" creationId="{2D035742-EA12-DE28-053E-B0DB8A38167B}"/>
          </ac:cxnSpMkLst>
        </pc:cxnChg>
        <pc:cxnChg chg="mod">
          <ac:chgData name="Bliekendaal, Wendy" userId="392a950f-af58-47cb-ab98-26cb2c239251" providerId="ADAL" clId="{59EFF99D-D63C-4569-AE47-F24A2517D5A1}" dt="2024-05-28T07:23:56.989" v="120" actId="478"/>
          <ac:cxnSpMkLst>
            <pc:docMk/>
            <pc:sldMk cId="885054846" sldId="473"/>
            <ac:cxnSpMk id="28" creationId="{08C4E02A-9420-756E-74CF-71D447D9A570}"/>
          </ac:cxnSpMkLst>
        </pc:cxnChg>
        <pc:cxnChg chg="mod">
          <ac:chgData name="Bliekendaal, Wendy" userId="392a950f-af58-47cb-ab98-26cb2c239251" providerId="ADAL" clId="{59EFF99D-D63C-4569-AE47-F24A2517D5A1}" dt="2024-05-28T07:45:57.368" v="363"/>
          <ac:cxnSpMkLst>
            <pc:docMk/>
            <pc:sldMk cId="885054846" sldId="473"/>
            <ac:cxnSpMk id="30" creationId="{1070E277-1245-1725-3CF1-E0F47365E0B9}"/>
          </ac:cxnSpMkLst>
        </pc:cxnChg>
        <pc:cxnChg chg="mod">
          <ac:chgData name="Bliekendaal, Wendy" userId="392a950f-af58-47cb-ab98-26cb2c239251" providerId="ADAL" clId="{59EFF99D-D63C-4569-AE47-F24A2517D5A1}" dt="2024-05-28T07:23:56.989" v="120" actId="478"/>
          <ac:cxnSpMkLst>
            <pc:docMk/>
            <pc:sldMk cId="885054846" sldId="473"/>
            <ac:cxnSpMk id="42" creationId="{8CBEB0CB-139A-6149-ACC0-C776809B5652}"/>
          </ac:cxnSpMkLst>
        </pc:cxnChg>
        <pc:extLst>
          <p:ext xmlns:p="http://schemas.openxmlformats.org/presentationml/2006/main" uri="{D6D511B9-2390-475A-947B-AFAB55BFBCF1}">
            <pc226:cmChg xmlns:pc226="http://schemas.microsoft.com/office/powerpoint/2022/06/main/command" chg="del">
              <pc226:chgData name="Bliekendaal, Wendy" userId="392a950f-af58-47cb-ab98-26cb2c239251" providerId="ADAL" clId="{59EFF99D-D63C-4569-AE47-F24A2517D5A1}" dt="2024-05-28T07:21:00.598" v="4"/>
              <pc2:cmMkLst xmlns:pc2="http://schemas.microsoft.com/office/powerpoint/2019/9/main/command">
                <pc:docMk/>
                <pc:sldMk cId="885054846" sldId="473"/>
                <pc2:cmMk id="{60C8B825-02AA-4AAA-BFB3-5DBAED20767A}"/>
              </pc2:cmMkLst>
            </pc226:cmChg>
          </p:ext>
        </pc:extLst>
      </pc:sldChg>
      <pc:sldChg chg="addSp delSp modSp add mod delAnim modAnim">
        <pc:chgData name="Bliekendaal, Wendy" userId="392a950f-af58-47cb-ab98-26cb2c239251" providerId="ADAL" clId="{59EFF99D-D63C-4569-AE47-F24A2517D5A1}" dt="2024-05-28T08:03:26.382" v="764"/>
        <pc:sldMkLst>
          <pc:docMk/>
          <pc:sldMk cId="976531985" sldId="474"/>
        </pc:sldMkLst>
        <pc:spChg chg="del mod">
          <ac:chgData name="Bliekendaal, Wendy" userId="392a950f-af58-47cb-ab98-26cb2c239251" providerId="ADAL" clId="{59EFF99D-D63C-4569-AE47-F24A2517D5A1}" dt="2024-05-28T07:35:08.025" v="163" actId="478"/>
          <ac:spMkLst>
            <pc:docMk/>
            <pc:sldMk cId="976531985" sldId="474"/>
            <ac:spMk id="12" creationId="{C66EAF56-75AE-BAE2-5099-33428E7CDB67}"/>
          </ac:spMkLst>
        </pc:spChg>
        <pc:spChg chg="del mod">
          <ac:chgData name="Bliekendaal, Wendy" userId="392a950f-af58-47cb-ab98-26cb2c239251" providerId="ADAL" clId="{59EFF99D-D63C-4569-AE47-F24A2517D5A1}" dt="2024-05-28T07:35:08.025" v="163" actId="478"/>
          <ac:spMkLst>
            <pc:docMk/>
            <pc:sldMk cId="976531985" sldId="474"/>
            <ac:spMk id="13" creationId="{22D5D9D4-5F55-E414-3A1C-5E34E1B014D8}"/>
          </ac:spMkLst>
        </pc:spChg>
        <pc:spChg chg="del mod">
          <ac:chgData name="Bliekendaal, Wendy" userId="392a950f-af58-47cb-ab98-26cb2c239251" providerId="ADAL" clId="{59EFF99D-D63C-4569-AE47-F24A2517D5A1}" dt="2024-05-28T07:35:08.025" v="163" actId="478"/>
          <ac:spMkLst>
            <pc:docMk/>
            <pc:sldMk cId="976531985" sldId="474"/>
            <ac:spMk id="14" creationId="{7A8F80CA-3303-F283-7D6C-D2000E608B2C}"/>
          </ac:spMkLst>
        </pc:spChg>
        <pc:spChg chg="mod">
          <ac:chgData name="Bliekendaal, Wendy" userId="392a950f-af58-47cb-ab98-26cb2c239251" providerId="ADAL" clId="{59EFF99D-D63C-4569-AE47-F24A2517D5A1}" dt="2024-05-28T07:46:35.976" v="399"/>
          <ac:spMkLst>
            <pc:docMk/>
            <pc:sldMk cId="976531985" sldId="474"/>
            <ac:spMk id="19" creationId="{5870C37B-708F-07A2-A8FF-7EE08FD597E4}"/>
          </ac:spMkLst>
        </pc:spChg>
        <pc:spChg chg="mod">
          <ac:chgData name="Bliekendaal, Wendy" userId="392a950f-af58-47cb-ab98-26cb2c239251" providerId="ADAL" clId="{59EFF99D-D63C-4569-AE47-F24A2517D5A1}" dt="2024-05-28T07:46:35.976" v="399"/>
          <ac:spMkLst>
            <pc:docMk/>
            <pc:sldMk cId="976531985" sldId="474"/>
            <ac:spMk id="23" creationId="{AB21CC24-C970-407C-7EFC-5464A93526A9}"/>
          </ac:spMkLst>
        </pc:spChg>
        <pc:grpChg chg="add mod">
          <ac:chgData name="Bliekendaal, Wendy" userId="392a950f-af58-47cb-ab98-26cb2c239251" providerId="ADAL" clId="{59EFF99D-D63C-4569-AE47-F24A2517D5A1}" dt="2024-05-28T07:46:50.855" v="406" actId="1036"/>
          <ac:grpSpMkLst>
            <pc:docMk/>
            <pc:sldMk cId="976531985" sldId="474"/>
            <ac:grpSpMk id="3" creationId="{8D137333-8F25-2D63-C2ED-E9946EF247B1}"/>
          </ac:grpSpMkLst>
        </pc:grpChg>
        <pc:grpChg chg="del">
          <ac:chgData name="Bliekendaal, Wendy" userId="392a950f-af58-47cb-ab98-26cb2c239251" providerId="ADAL" clId="{59EFF99D-D63C-4569-AE47-F24A2517D5A1}" dt="2024-05-28T07:31:54.678" v="158" actId="478"/>
          <ac:grpSpMkLst>
            <pc:docMk/>
            <pc:sldMk cId="976531985" sldId="474"/>
            <ac:grpSpMk id="5" creationId="{E33F765C-46EB-0FBD-FFF3-90C8D8D0E5C1}"/>
          </ac:grpSpMkLst>
        </pc:grpChg>
        <pc:grpChg chg="mod">
          <ac:chgData name="Bliekendaal, Wendy" userId="392a950f-af58-47cb-ab98-26cb2c239251" providerId="ADAL" clId="{59EFF99D-D63C-4569-AE47-F24A2517D5A1}" dt="2024-05-28T07:46:35.976" v="399"/>
          <ac:grpSpMkLst>
            <pc:docMk/>
            <pc:sldMk cId="976531985" sldId="474"/>
            <ac:grpSpMk id="15" creationId="{483F9BF5-32B0-049F-626C-F0FA91B653A0}"/>
          </ac:grpSpMkLst>
        </pc:grpChg>
        <pc:graphicFrameChg chg="mod">
          <ac:chgData name="Bliekendaal, Wendy" userId="392a950f-af58-47cb-ab98-26cb2c239251" providerId="ADAL" clId="{59EFF99D-D63C-4569-AE47-F24A2517D5A1}" dt="2024-05-28T07:32:09.731" v="160" actId="1076"/>
          <ac:graphicFrameMkLst>
            <pc:docMk/>
            <pc:sldMk cId="976531985" sldId="474"/>
            <ac:graphicFrameMk id="4" creationId="{1F16BD24-065E-E408-AB79-76D876A42BAC}"/>
          </ac:graphicFrameMkLst>
        </pc:graphicFrameChg>
        <pc:cxnChg chg="mod">
          <ac:chgData name="Bliekendaal, Wendy" userId="392a950f-af58-47cb-ab98-26cb2c239251" providerId="ADAL" clId="{59EFF99D-D63C-4569-AE47-F24A2517D5A1}" dt="2024-05-28T07:31:54.678" v="158" actId="478"/>
          <ac:cxnSpMkLst>
            <pc:docMk/>
            <pc:sldMk cId="976531985" sldId="474"/>
            <ac:cxnSpMk id="7" creationId="{5E92B808-6F5A-A893-EAA6-D304EC217013}"/>
          </ac:cxnSpMkLst>
        </pc:cxnChg>
        <pc:cxnChg chg="mod">
          <ac:chgData name="Bliekendaal, Wendy" userId="392a950f-af58-47cb-ab98-26cb2c239251" providerId="ADAL" clId="{59EFF99D-D63C-4569-AE47-F24A2517D5A1}" dt="2024-05-28T07:46:35.976" v="399"/>
          <ac:cxnSpMkLst>
            <pc:docMk/>
            <pc:sldMk cId="976531985" sldId="474"/>
            <ac:cxnSpMk id="17" creationId="{0ED2D217-C566-B1B7-6EA7-2D739A761C24}"/>
          </ac:cxnSpMkLst>
        </pc:cxnChg>
        <pc:cxnChg chg="mod">
          <ac:chgData name="Bliekendaal, Wendy" userId="392a950f-af58-47cb-ab98-26cb2c239251" providerId="ADAL" clId="{59EFF99D-D63C-4569-AE47-F24A2517D5A1}" dt="2024-05-28T07:46:35.976" v="399"/>
          <ac:cxnSpMkLst>
            <pc:docMk/>
            <pc:sldMk cId="976531985" sldId="474"/>
            <ac:cxnSpMk id="18" creationId="{E0CE0D08-034E-983C-72F1-BCBB3DFE2F4F}"/>
          </ac:cxnSpMkLst>
        </pc:cxnChg>
        <pc:cxnChg chg="mod">
          <ac:chgData name="Bliekendaal, Wendy" userId="392a950f-af58-47cb-ab98-26cb2c239251" providerId="ADAL" clId="{59EFF99D-D63C-4569-AE47-F24A2517D5A1}" dt="2024-05-28T07:31:54.678" v="158" actId="478"/>
          <ac:cxnSpMkLst>
            <pc:docMk/>
            <pc:sldMk cId="976531985" sldId="474"/>
            <ac:cxnSpMk id="21" creationId="{C9A8539E-B14C-6AE8-E379-60D4ED7150D3}"/>
          </ac:cxnSpMkLst>
        </pc:cxnChg>
        <pc:cxnChg chg="mod">
          <ac:chgData name="Bliekendaal, Wendy" userId="392a950f-af58-47cb-ab98-26cb2c239251" providerId="ADAL" clId="{59EFF99D-D63C-4569-AE47-F24A2517D5A1}" dt="2024-05-28T07:46:35.976" v="399"/>
          <ac:cxnSpMkLst>
            <pc:docMk/>
            <pc:sldMk cId="976531985" sldId="474"/>
            <ac:cxnSpMk id="24" creationId="{A83F21E0-9427-BE62-E141-605D75E41EFA}"/>
          </ac:cxnSpMkLst>
        </pc:cxnChg>
        <pc:cxnChg chg="mod">
          <ac:chgData name="Bliekendaal, Wendy" userId="392a950f-af58-47cb-ab98-26cb2c239251" providerId="ADAL" clId="{59EFF99D-D63C-4569-AE47-F24A2517D5A1}" dt="2024-05-28T07:46:35.976" v="399"/>
          <ac:cxnSpMkLst>
            <pc:docMk/>
            <pc:sldMk cId="976531985" sldId="474"/>
            <ac:cxnSpMk id="25" creationId="{09C1F720-9D5E-C795-0A92-128023E06DAE}"/>
          </ac:cxnSpMkLst>
        </pc:cxnChg>
      </pc:sldChg>
      <pc:sldChg chg="delSp modSp add mod modTransition delAnim">
        <pc:chgData name="Bliekendaal, Wendy" userId="392a950f-af58-47cb-ab98-26cb2c239251" providerId="ADAL" clId="{59EFF99D-D63C-4569-AE47-F24A2517D5A1}" dt="2024-05-28T08:03:50.948" v="770"/>
        <pc:sldMkLst>
          <pc:docMk/>
          <pc:sldMk cId="227055097" sldId="475"/>
        </pc:sldMkLst>
        <pc:spChg chg="mod">
          <ac:chgData name="Bliekendaal, Wendy" userId="392a950f-af58-47cb-ab98-26cb2c239251" providerId="ADAL" clId="{59EFF99D-D63C-4569-AE47-F24A2517D5A1}" dt="2024-05-28T07:58:51.758" v="704" actId="1076"/>
          <ac:spMkLst>
            <pc:docMk/>
            <pc:sldMk cId="227055097" sldId="475"/>
            <ac:spMk id="4" creationId="{08A647C7-3D0F-8F5A-54FE-8EBA8402155A}"/>
          </ac:spMkLst>
        </pc:spChg>
        <pc:spChg chg="del mod">
          <ac:chgData name="Bliekendaal, Wendy" userId="392a950f-af58-47cb-ab98-26cb2c239251" providerId="ADAL" clId="{59EFF99D-D63C-4569-AE47-F24A2517D5A1}" dt="2024-05-28T07:58:24.213" v="691" actId="478"/>
          <ac:spMkLst>
            <pc:docMk/>
            <pc:sldMk cId="227055097" sldId="475"/>
            <ac:spMk id="17" creationId="{491E6D57-A94B-7572-F2B9-FD38774DF68B}"/>
          </ac:spMkLst>
        </pc:spChg>
      </pc:sldChg>
      <pc:sldChg chg="delSp modSp add mod delAnim">
        <pc:chgData name="Bliekendaal, Wendy" userId="392a950f-af58-47cb-ab98-26cb2c239251" providerId="ADAL" clId="{59EFF99D-D63C-4569-AE47-F24A2517D5A1}" dt="2024-05-28T09:55:59.217" v="891" actId="1076"/>
        <pc:sldMkLst>
          <pc:docMk/>
          <pc:sldMk cId="3119104829" sldId="476"/>
        </pc:sldMkLst>
        <pc:spChg chg="del">
          <ac:chgData name="Bliekendaal, Wendy" userId="392a950f-af58-47cb-ab98-26cb2c239251" providerId="ADAL" clId="{59EFF99D-D63C-4569-AE47-F24A2517D5A1}" dt="2024-05-28T09:55:50.768" v="888" actId="478"/>
          <ac:spMkLst>
            <pc:docMk/>
            <pc:sldMk cId="3119104829" sldId="476"/>
            <ac:spMk id="6" creationId="{D4A8AC41-6D73-2460-D2FB-63398595066A}"/>
          </ac:spMkLst>
        </pc:spChg>
        <pc:spChg chg="mod">
          <ac:chgData name="Bliekendaal, Wendy" userId="392a950f-af58-47cb-ab98-26cb2c239251" providerId="ADAL" clId="{59EFF99D-D63C-4569-AE47-F24A2517D5A1}" dt="2024-05-28T09:55:59.217" v="891" actId="1076"/>
          <ac:spMkLst>
            <pc:docMk/>
            <pc:sldMk cId="3119104829" sldId="476"/>
            <ac:spMk id="7" creationId="{E715645E-3B81-5A17-CFC6-B79894421A6A}"/>
          </ac:spMkLst>
        </pc:spChg>
      </pc:sldChg>
    </pc:docChg>
  </pc:docChgLst>
  <pc:docChgLst>
    <pc:chgData name="Bliekendaal, Wendy" userId="392a950f-af58-47cb-ab98-26cb2c239251" providerId="ADAL" clId="{CDA5ABC4-0007-4B1E-A9CC-976C1AFBF1D1}"/>
    <pc:docChg chg="undo custSel modSld">
      <pc:chgData name="Bliekendaal, Wendy" userId="392a950f-af58-47cb-ab98-26cb2c239251" providerId="ADAL" clId="{CDA5ABC4-0007-4B1E-A9CC-976C1AFBF1D1}" dt="2024-06-03T11:10:27.021" v="194"/>
      <pc:docMkLst>
        <pc:docMk/>
      </pc:docMkLst>
      <pc:sldChg chg="delSp modSp mod">
        <pc:chgData name="Bliekendaal, Wendy" userId="392a950f-af58-47cb-ab98-26cb2c239251" providerId="ADAL" clId="{CDA5ABC4-0007-4B1E-A9CC-976C1AFBF1D1}" dt="2024-05-30T08:31:38.004" v="117" actId="1076"/>
        <pc:sldMkLst>
          <pc:docMk/>
          <pc:sldMk cId="0" sldId="277"/>
        </pc:sldMkLst>
        <pc:spChg chg="mod">
          <ac:chgData name="Bliekendaal, Wendy" userId="392a950f-af58-47cb-ab98-26cb2c239251" providerId="ADAL" clId="{CDA5ABC4-0007-4B1E-A9CC-976C1AFBF1D1}" dt="2024-05-30T08:31:38.004" v="117" actId="1076"/>
          <ac:spMkLst>
            <pc:docMk/>
            <pc:sldMk cId="0" sldId="277"/>
            <ac:spMk id="2" creationId="{6AED06B1-D407-A29D-B1B3-CDE02B52C574}"/>
          </ac:spMkLst>
        </pc:spChg>
        <pc:picChg chg="del">
          <ac:chgData name="Bliekendaal, Wendy" userId="392a950f-af58-47cb-ab98-26cb2c239251" providerId="ADAL" clId="{CDA5ABC4-0007-4B1E-A9CC-976C1AFBF1D1}" dt="2024-05-30T08:31:34.295" v="116" actId="478"/>
          <ac:picMkLst>
            <pc:docMk/>
            <pc:sldMk cId="0" sldId="277"/>
            <ac:picMk id="12" creationId="{9104D456-2BC9-A90E-1DAE-986CC7E15954}"/>
          </ac:picMkLst>
        </pc:picChg>
      </pc:sldChg>
      <pc:sldChg chg="delSp mod">
        <pc:chgData name="Bliekendaal, Wendy" userId="392a950f-af58-47cb-ab98-26cb2c239251" providerId="ADAL" clId="{CDA5ABC4-0007-4B1E-A9CC-976C1AFBF1D1}" dt="2024-05-30T08:30:01.780" v="72" actId="478"/>
        <pc:sldMkLst>
          <pc:docMk/>
          <pc:sldMk cId="2497802815" sldId="428"/>
        </pc:sldMkLst>
        <pc:spChg chg="del">
          <ac:chgData name="Bliekendaal, Wendy" userId="392a950f-af58-47cb-ab98-26cb2c239251" providerId="ADAL" clId="{CDA5ABC4-0007-4B1E-A9CC-976C1AFBF1D1}" dt="2024-05-30T08:29:59.452" v="71" actId="478"/>
          <ac:spMkLst>
            <pc:docMk/>
            <pc:sldMk cId="2497802815" sldId="428"/>
            <ac:spMk id="2" creationId="{0E910DB5-7ED3-1838-2706-81B30B7886E5}"/>
          </ac:spMkLst>
        </pc:spChg>
        <pc:picChg chg="del">
          <ac:chgData name="Bliekendaal, Wendy" userId="392a950f-af58-47cb-ab98-26cb2c239251" providerId="ADAL" clId="{CDA5ABC4-0007-4B1E-A9CC-976C1AFBF1D1}" dt="2024-05-30T08:30:01.780" v="72" actId="478"/>
          <ac:picMkLst>
            <pc:docMk/>
            <pc:sldMk cId="2497802815" sldId="428"/>
            <ac:picMk id="3" creationId="{360D353F-96F5-0510-0413-E85E43EB281E}"/>
          </ac:picMkLst>
        </pc:picChg>
      </pc:sldChg>
      <pc:sldChg chg="delSp modSp mod">
        <pc:chgData name="Bliekendaal, Wendy" userId="392a950f-af58-47cb-ab98-26cb2c239251" providerId="ADAL" clId="{CDA5ABC4-0007-4B1E-A9CC-976C1AFBF1D1}" dt="2024-05-30T08:31:29.533" v="114" actId="1076"/>
        <pc:sldMkLst>
          <pc:docMk/>
          <pc:sldMk cId="1857036082" sldId="434"/>
        </pc:sldMkLst>
        <pc:spChg chg="mod">
          <ac:chgData name="Bliekendaal, Wendy" userId="392a950f-af58-47cb-ab98-26cb2c239251" providerId="ADAL" clId="{CDA5ABC4-0007-4B1E-A9CC-976C1AFBF1D1}" dt="2024-05-30T08:31:29.533" v="114" actId="1076"/>
          <ac:spMkLst>
            <pc:docMk/>
            <pc:sldMk cId="1857036082" sldId="434"/>
            <ac:spMk id="3" creationId="{4B29C31B-7209-AEE5-B579-DD782906B998}"/>
          </ac:spMkLst>
        </pc:spChg>
        <pc:picChg chg="del">
          <ac:chgData name="Bliekendaal, Wendy" userId="392a950f-af58-47cb-ab98-26cb2c239251" providerId="ADAL" clId="{CDA5ABC4-0007-4B1E-A9CC-976C1AFBF1D1}" dt="2024-05-30T08:31:26.567" v="113" actId="478"/>
          <ac:picMkLst>
            <pc:docMk/>
            <pc:sldMk cId="1857036082" sldId="434"/>
            <ac:picMk id="8" creationId="{89BEA64F-7750-306F-F647-A0B59F1DC311}"/>
          </ac:picMkLst>
        </pc:picChg>
      </pc:sldChg>
      <pc:sldChg chg="delSp modSp mod">
        <pc:chgData name="Bliekendaal, Wendy" userId="392a950f-af58-47cb-ab98-26cb2c239251" providerId="ADAL" clId="{CDA5ABC4-0007-4B1E-A9CC-976C1AFBF1D1}" dt="2024-05-30T08:31:10.952" v="108" actId="1076"/>
        <pc:sldMkLst>
          <pc:docMk/>
          <pc:sldMk cId="2866968511" sldId="435"/>
        </pc:sldMkLst>
        <pc:spChg chg="mod">
          <ac:chgData name="Bliekendaal, Wendy" userId="392a950f-af58-47cb-ab98-26cb2c239251" providerId="ADAL" clId="{CDA5ABC4-0007-4B1E-A9CC-976C1AFBF1D1}" dt="2024-05-30T08:31:10.952" v="108" actId="1076"/>
          <ac:spMkLst>
            <pc:docMk/>
            <pc:sldMk cId="2866968511" sldId="435"/>
            <ac:spMk id="3" creationId="{9E71A549-9E76-37D2-94BE-57E683E685D6}"/>
          </ac:spMkLst>
        </pc:spChg>
        <pc:picChg chg="del">
          <ac:chgData name="Bliekendaal, Wendy" userId="392a950f-af58-47cb-ab98-26cb2c239251" providerId="ADAL" clId="{CDA5ABC4-0007-4B1E-A9CC-976C1AFBF1D1}" dt="2024-05-30T08:31:08.901" v="107" actId="478"/>
          <ac:picMkLst>
            <pc:docMk/>
            <pc:sldMk cId="2866968511" sldId="435"/>
            <ac:picMk id="9" creationId="{714AD7F1-88E6-6D88-811E-587D4C3473A3}"/>
          </ac:picMkLst>
        </pc:picChg>
      </pc:sldChg>
      <pc:sldChg chg="delSp modSp mod">
        <pc:chgData name="Bliekendaal, Wendy" userId="392a950f-af58-47cb-ab98-26cb2c239251" providerId="ADAL" clId="{CDA5ABC4-0007-4B1E-A9CC-976C1AFBF1D1}" dt="2024-05-30T08:31:19.736" v="111" actId="1076"/>
        <pc:sldMkLst>
          <pc:docMk/>
          <pc:sldMk cId="2600651847" sldId="449"/>
        </pc:sldMkLst>
        <pc:spChg chg="mod">
          <ac:chgData name="Bliekendaal, Wendy" userId="392a950f-af58-47cb-ab98-26cb2c239251" providerId="ADAL" clId="{CDA5ABC4-0007-4B1E-A9CC-976C1AFBF1D1}" dt="2024-05-30T08:31:19.736" v="111" actId="1076"/>
          <ac:spMkLst>
            <pc:docMk/>
            <pc:sldMk cId="2600651847" sldId="449"/>
            <ac:spMk id="6" creationId="{15F28F36-DE80-16EA-312C-8925C6E84061}"/>
          </ac:spMkLst>
        </pc:spChg>
        <pc:picChg chg="del">
          <ac:chgData name="Bliekendaal, Wendy" userId="392a950f-af58-47cb-ab98-26cb2c239251" providerId="ADAL" clId="{CDA5ABC4-0007-4B1E-A9CC-976C1AFBF1D1}" dt="2024-05-30T08:31:17.594" v="110" actId="478"/>
          <ac:picMkLst>
            <pc:docMk/>
            <pc:sldMk cId="2600651847" sldId="449"/>
            <ac:picMk id="9" creationId="{714AD7F1-88E6-6D88-811E-587D4C3473A3}"/>
          </ac:picMkLst>
        </pc:picChg>
      </pc:sldChg>
      <pc:sldChg chg="delSp modSp mod">
        <pc:chgData name="Bliekendaal, Wendy" userId="392a950f-af58-47cb-ab98-26cb2c239251" providerId="ADAL" clId="{CDA5ABC4-0007-4B1E-A9CC-976C1AFBF1D1}" dt="2024-05-30T08:31:46.381" v="120" actId="1076"/>
        <pc:sldMkLst>
          <pc:docMk/>
          <pc:sldMk cId="271411903" sldId="450"/>
        </pc:sldMkLst>
        <pc:spChg chg="mod">
          <ac:chgData name="Bliekendaal, Wendy" userId="392a950f-af58-47cb-ab98-26cb2c239251" providerId="ADAL" clId="{CDA5ABC4-0007-4B1E-A9CC-976C1AFBF1D1}" dt="2024-05-30T08:31:46.381" v="120" actId="1076"/>
          <ac:spMkLst>
            <pc:docMk/>
            <pc:sldMk cId="271411903" sldId="450"/>
            <ac:spMk id="3" creationId="{9DCD77F2-A355-B508-9E27-7BCB2B27D18F}"/>
          </ac:spMkLst>
        </pc:spChg>
        <pc:picChg chg="del">
          <ac:chgData name="Bliekendaal, Wendy" userId="392a950f-af58-47cb-ab98-26cb2c239251" providerId="ADAL" clId="{CDA5ABC4-0007-4B1E-A9CC-976C1AFBF1D1}" dt="2024-05-30T08:31:42.471" v="119" actId="478"/>
          <ac:picMkLst>
            <pc:docMk/>
            <pc:sldMk cId="271411903" sldId="450"/>
            <ac:picMk id="12" creationId="{9104D456-2BC9-A90E-1DAE-986CC7E15954}"/>
          </ac:picMkLst>
        </pc:picChg>
      </pc:sldChg>
      <pc:sldChg chg="delSp mod">
        <pc:chgData name="Bliekendaal, Wendy" userId="392a950f-af58-47cb-ab98-26cb2c239251" providerId="ADAL" clId="{CDA5ABC4-0007-4B1E-A9CC-976C1AFBF1D1}" dt="2024-05-30T08:32:00.067" v="121" actId="478"/>
        <pc:sldMkLst>
          <pc:docMk/>
          <pc:sldMk cId="242219204" sldId="451"/>
        </pc:sldMkLst>
        <pc:picChg chg="del">
          <ac:chgData name="Bliekendaal, Wendy" userId="392a950f-af58-47cb-ab98-26cb2c239251" providerId="ADAL" clId="{CDA5ABC4-0007-4B1E-A9CC-976C1AFBF1D1}" dt="2024-05-30T08:32:00.067" v="121" actId="478"/>
          <ac:picMkLst>
            <pc:docMk/>
            <pc:sldMk cId="242219204" sldId="451"/>
            <ac:picMk id="12" creationId="{9104D456-2BC9-A90E-1DAE-986CC7E15954}"/>
          </ac:picMkLst>
        </pc:picChg>
      </pc:sldChg>
      <pc:sldChg chg="delSp modSp mod">
        <pc:chgData name="Bliekendaal, Wendy" userId="392a950f-af58-47cb-ab98-26cb2c239251" providerId="ADAL" clId="{CDA5ABC4-0007-4B1E-A9CC-976C1AFBF1D1}" dt="2024-05-30T08:30:24.297" v="82" actId="1076"/>
        <pc:sldMkLst>
          <pc:docMk/>
          <pc:sldMk cId="1161442966" sldId="454"/>
        </pc:sldMkLst>
        <pc:spChg chg="mod">
          <ac:chgData name="Bliekendaal, Wendy" userId="392a950f-af58-47cb-ab98-26cb2c239251" providerId="ADAL" clId="{CDA5ABC4-0007-4B1E-A9CC-976C1AFBF1D1}" dt="2024-05-30T08:30:24.297" v="82" actId="1076"/>
          <ac:spMkLst>
            <pc:docMk/>
            <pc:sldMk cId="1161442966" sldId="454"/>
            <ac:spMk id="9" creationId="{772BFD57-5AF6-DDA0-742F-E47EF2688E1B}"/>
          </ac:spMkLst>
        </pc:spChg>
        <pc:picChg chg="del">
          <ac:chgData name="Bliekendaal, Wendy" userId="392a950f-af58-47cb-ab98-26cb2c239251" providerId="ADAL" clId="{CDA5ABC4-0007-4B1E-A9CC-976C1AFBF1D1}" dt="2024-05-30T08:30:20.586" v="81" actId="478"/>
          <ac:picMkLst>
            <pc:docMk/>
            <pc:sldMk cId="1161442966" sldId="454"/>
            <ac:picMk id="11" creationId="{83C78185-3B56-40B5-2FA5-A05594885F8A}"/>
          </ac:picMkLst>
        </pc:picChg>
      </pc:sldChg>
      <pc:sldChg chg="delSp mod">
        <pc:chgData name="Bliekendaal, Wendy" userId="392a950f-af58-47cb-ab98-26cb2c239251" providerId="ADAL" clId="{CDA5ABC4-0007-4B1E-A9CC-976C1AFBF1D1}" dt="2024-05-30T08:30:05.025" v="73" actId="478"/>
        <pc:sldMkLst>
          <pc:docMk/>
          <pc:sldMk cId="1153786386" sldId="455"/>
        </pc:sldMkLst>
        <pc:picChg chg="del">
          <ac:chgData name="Bliekendaal, Wendy" userId="392a950f-af58-47cb-ab98-26cb2c239251" providerId="ADAL" clId="{CDA5ABC4-0007-4B1E-A9CC-976C1AFBF1D1}" dt="2024-05-30T08:30:05.025" v="73" actId="478"/>
          <ac:picMkLst>
            <pc:docMk/>
            <pc:sldMk cId="1153786386" sldId="455"/>
            <ac:picMk id="9" creationId="{4515EF98-0C67-C470-AFBC-DA016F8C3DD6}"/>
          </ac:picMkLst>
        </pc:picChg>
      </pc:sldChg>
      <pc:sldChg chg="delSp mod">
        <pc:chgData name="Bliekendaal, Wendy" userId="392a950f-af58-47cb-ab98-26cb2c239251" providerId="ADAL" clId="{CDA5ABC4-0007-4B1E-A9CC-976C1AFBF1D1}" dt="2024-05-30T08:30:09.352" v="74" actId="478"/>
        <pc:sldMkLst>
          <pc:docMk/>
          <pc:sldMk cId="1116059518" sldId="460"/>
        </pc:sldMkLst>
        <pc:picChg chg="del">
          <ac:chgData name="Bliekendaal, Wendy" userId="392a950f-af58-47cb-ab98-26cb2c239251" providerId="ADAL" clId="{CDA5ABC4-0007-4B1E-A9CC-976C1AFBF1D1}" dt="2024-05-30T08:30:09.352" v="74" actId="478"/>
          <ac:picMkLst>
            <pc:docMk/>
            <pc:sldMk cId="1116059518" sldId="460"/>
            <ac:picMk id="8" creationId="{58F69BEE-A0B2-29FC-733A-963F0403A802}"/>
          </ac:picMkLst>
        </pc:picChg>
      </pc:sldChg>
      <pc:sldChg chg="delSp modSp mod modCm">
        <pc:chgData name="Bliekendaal, Wendy" userId="392a950f-af58-47cb-ab98-26cb2c239251" providerId="ADAL" clId="{CDA5ABC4-0007-4B1E-A9CC-976C1AFBF1D1}" dt="2024-05-30T08:30:16.561" v="80" actId="478"/>
        <pc:sldMkLst>
          <pc:docMk/>
          <pc:sldMk cId="2018773530" sldId="470"/>
        </pc:sldMkLst>
        <pc:spChg chg="ord">
          <ac:chgData name="Bliekendaal, Wendy" userId="392a950f-af58-47cb-ab98-26cb2c239251" providerId="ADAL" clId="{CDA5ABC4-0007-4B1E-A9CC-976C1AFBF1D1}" dt="2024-05-30T08:30:15.373" v="79" actId="171"/>
          <ac:spMkLst>
            <pc:docMk/>
            <pc:sldMk cId="2018773530" sldId="470"/>
            <ac:spMk id="3" creationId="{9A62DD05-3DFC-ADCF-3D19-894F582AA742}"/>
          </ac:spMkLst>
        </pc:spChg>
        <pc:picChg chg="del">
          <ac:chgData name="Bliekendaal, Wendy" userId="392a950f-af58-47cb-ab98-26cb2c239251" providerId="ADAL" clId="{CDA5ABC4-0007-4B1E-A9CC-976C1AFBF1D1}" dt="2024-05-30T08:30:16.561" v="80" actId="478"/>
          <ac:picMkLst>
            <pc:docMk/>
            <pc:sldMk cId="2018773530" sldId="470"/>
            <ac:picMk id="11" creationId="{83C78185-3B56-40B5-2FA5-A05594885F8A}"/>
          </ac:picMkLst>
        </pc:picChg>
        <pc:extLst>
          <p:ext xmlns:p="http://schemas.openxmlformats.org/presentationml/2006/main" uri="{D6D511B9-2390-475A-947B-AFAB55BFBCF1}">
            <pc226:cmChg xmlns:pc226="http://schemas.microsoft.com/office/powerpoint/2022/06/main/command" chg="mod">
              <pc226:chgData name="Bliekendaal, Wendy" userId="392a950f-af58-47cb-ab98-26cb2c239251" providerId="ADAL" clId="{CDA5ABC4-0007-4B1E-A9CC-976C1AFBF1D1}" dt="2024-05-30T08:23:10.845" v="60"/>
              <pc2:cmMkLst xmlns:pc2="http://schemas.microsoft.com/office/powerpoint/2019/9/main/command">
                <pc:docMk/>
                <pc:sldMk cId="2018773530" sldId="470"/>
                <pc2:cmMk id="{099EDAED-8AE4-42C3-B9B6-4B40886A75BE}"/>
              </pc2:cmMkLst>
            </pc226:cmChg>
          </p:ext>
        </pc:extLst>
      </pc:sldChg>
      <pc:sldChg chg="delSp mod">
        <pc:chgData name="Bliekendaal, Wendy" userId="392a950f-af58-47cb-ab98-26cb2c239251" providerId="ADAL" clId="{CDA5ABC4-0007-4B1E-A9CC-976C1AFBF1D1}" dt="2024-05-30T08:32:03.603" v="122" actId="478"/>
        <pc:sldMkLst>
          <pc:docMk/>
          <pc:sldMk cId="3798490938" sldId="471"/>
        </pc:sldMkLst>
        <pc:picChg chg="del">
          <ac:chgData name="Bliekendaal, Wendy" userId="392a950f-af58-47cb-ab98-26cb2c239251" providerId="ADAL" clId="{CDA5ABC4-0007-4B1E-A9CC-976C1AFBF1D1}" dt="2024-05-30T08:32:03.603" v="122" actId="478"/>
          <ac:picMkLst>
            <pc:docMk/>
            <pc:sldMk cId="3798490938" sldId="471"/>
            <ac:picMk id="12" creationId="{9104D456-2BC9-A90E-1DAE-986CC7E15954}"/>
          </ac:picMkLst>
        </pc:picChg>
      </pc:sldChg>
      <pc:sldChg chg="delSp modSp mod modCm modNotesTx">
        <pc:chgData name="Bliekendaal, Wendy" userId="392a950f-af58-47cb-ab98-26cb2c239251" providerId="ADAL" clId="{CDA5ABC4-0007-4B1E-A9CC-976C1AFBF1D1}" dt="2024-06-03T11:10:27.021" v="194"/>
        <pc:sldMkLst>
          <pc:docMk/>
          <pc:sldMk cId="885054846" sldId="473"/>
        </pc:sldMkLst>
        <pc:spChg chg="mod ord">
          <ac:chgData name="Bliekendaal, Wendy" userId="392a950f-af58-47cb-ab98-26cb2c239251" providerId="ADAL" clId="{CDA5ABC4-0007-4B1E-A9CC-976C1AFBF1D1}" dt="2024-05-30T08:30:44.435" v="97" actId="1036"/>
          <ac:spMkLst>
            <pc:docMk/>
            <pc:sldMk cId="885054846" sldId="473"/>
            <ac:spMk id="7" creationId="{B11B07C3-E973-3A4D-28EE-F810FAC44B34}"/>
          </ac:spMkLst>
        </pc:spChg>
        <pc:spChg chg="mod">
          <ac:chgData name="Bliekendaal, Wendy" userId="392a950f-af58-47cb-ab98-26cb2c239251" providerId="ADAL" clId="{CDA5ABC4-0007-4B1E-A9CC-976C1AFBF1D1}" dt="2024-05-30T08:20:59.469" v="38" actId="1038"/>
          <ac:spMkLst>
            <pc:docMk/>
            <pc:sldMk cId="885054846" sldId="473"/>
            <ac:spMk id="33" creationId="{5CC8F3D5-756B-B07B-1D84-65BF9D3D806E}"/>
          </ac:spMkLst>
        </pc:spChg>
        <pc:grpChg chg="mod">
          <ac:chgData name="Bliekendaal, Wendy" userId="392a950f-af58-47cb-ab98-26cb2c239251" providerId="ADAL" clId="{CDA5ABC4-0007-4B1E-A9CC-976C1AFBF1D1}" dt="2024-05-30T08:24:43.885" v="70" actId="1036"/>
          <ac:grpSpMkLst>
            <pc:docMk/>
            <pc:sldMk cId="885054846" sldId="473"/>
            <ac:grpSpMk id="8" creationId="{EDCCC4AE-00CC-A65E-ABDE-6903EE00D4B3}"/>
          </ac:grpSpMkLst>
        </pc:grpChg>
        <pc:picChg chg="del">
          <ac:chgData name="Bliekendaal, Wendy" userId="392a950f-af58-47cb-ab98-26cb2c239251" providerId="ADAL" clId="{CDA5ABC4-0007-4B1E-A9CC-976C1AFBF1D1}" dt="2024-05-30T08:30:37.558" v="93" actId="478"/>
          <ac:picMkLst>
            <pc:docMk/>
            <pc:sldMk cId="885054846" sldId="473"/>
            <ac:picMk id="11" creationId="{83C78185-3B56-40B5-2FA5-A05594885F8A}"/>
          </ac:picMkLst>
        </pc:picChg>
        <pc:extLst>
          <p:ext xmlns:p="http://schemas.openxmlformats.org/presentationml/2006/main" uri="{D6D511B9-2390-475A-947B-AFAB55BFBCF1}">
            <pc226:cmChg xmlns:pc226="http://schemas.microsoft.com/office/powerpoint/2022/06/main/command" chg="">
              <pc226:chgData name="Bliekendaal, Wendy" userId="392a950f-af58-47cb-ab98-26cb2c239251" providerId="ADAL" clId="{CDA5ABC4-0007-4B1E-A9CC-976C1AFBF1D1}" dt="2024-06-03T11:10:27.021" v="194"/>
              <pc2:cmMkLst xmlns:pc2="http://schemas.microsoft.com/office/powerpoint/2019/9/main/command">
                <pc:docMk/>
                <pc:sldMk cId="885054846" sldId="473"/>
                <pc2:cmMk id="{2E5AAEA9-9DE7-4A85-BDAF-9EC9069EEB01}"/>
              </pc2:cmMkLst>
              <pc226:cmRplyChg chg="add">
                <pc226:chgData name="Bliekendaal, Wendy" userId="392a950f-af58-47cb-ab98-26cb2c239251" providerId="ADAL" clId="{CDA5ABC4-0007-4B1E-A9CC-976C1AFBF1D1}" dt="2024-06-03T11:10:27.021" v="194"/>
                <pc2:cmRplyMkLst xmlns:pc2="http://schemas.microsoft.com/office/powerpoint/2019/9/main/command">
                  <pc:docMk/>
                  <pc:sldMk cId="885054846" sldId="473"/>
                  <pc2:cmMk id="{2E5AAEA9-9DE7-4A85-BDAF-9EC9069EEB01}"/>
                  <pc2:cmRplyMk id="{541B5766-395E-4132-B6F7-0AE0E1748F87}"/>
                </pc2:cmRplyMkLst>
              </pc226:cmRplyChg>
            </pc226:cmChg>
          </p:ext>
        </pc:extLst>
      </pc:sldChg>
      <pc:sldChg chg="delSp modSp mod">
        <pc:chgData name="Bliekendaal, Wendy" userId="392a950f-af58-47cb-ab98-26cb2c239251" providerId="ADAL" clId="{CDA5ABC4-0007-4B1E-A9CC-976C1AFBF1D1}" dt="2024-05-30T08:30:59.641" v="105" actId="1038"/>
        <pc:sldMkLst>
          <pc:docMk/>
          <pc:sldMk cId="976531985" sldId="474"/>
        </pc:sldMkLst>
        <pc:spChg chg="mod">
          <ac:chgData name="Bliekendaal, Wendy" userId="392a950f-af58-47cb-ab98-26cb2c239251" providerId="ADAL" clId="{CDA5ABC4-0007-4B1E-A9CC-976C1AFBF1D1}" dt="2024-05-30T08:30:59.641" v="105" actId="1038"/>
          <ac:spMkLst>
            <pc:docMk/>
            <pc:sldMk cId="976531985" sldId="474"/>
            <ac:spMk id="2" creationId="{D5B8D444-4FFA-D65F-0722-8B665C237D7A}"/>
          </ac:spMkLst>
        </pc:spChg>
        <pc:grpChg chg="mod">
          <ac:chgData name="Bliekendaal, Wendy" userId="392a950f-af58-47cb-ab98-26cb2c239251" providerId="ADAL" clId="{CDA5ABC4-0007-4B1E-A9CC-976C1AFBF1D1}" dt="2024-05-30T08:22:14.494" v="59" actId="1036"/>
          <ac:grpSpMkLst>
            <pc:docMk/>
            <pc:sldMk cId="976531985" sldId="474"/>
            <ac:grpSpMk id="3" creationId="{8D137333-8F25-2D63-C2ED-E9946EF247B1}"/>
          </ac:grpSpMkLst>
        </pc:grpChg>
        <pc:picChg chg="del">
          <ac:chgData name="Bliekendaal, Wendy" userId="392a950f-af58-47cb-ab98-26cb2c239251" providerId="ADAL" clId="{CDA5ABC4-0007-4B1E-A9CC-976C1AFBF1D1}" dt="2024-05-30T08:30:51.529" v="99" actId="478"/>
          <ac:picMkLst>
            <pc:docMk/>
            <pc:sldMk cId="976531985" sldId="474"/>
            <ac:picMk id="11" creationId="{83C78185-3B56-40B5-2FA5-A05594885F8A}"/>
          </ac:picMkLst>
        </pc:picChg>
      </pc:sldChg>
      <pc:sldChg chg="delSp modSp mod">
        <pc:chgData name="Bliekendaal, Wendy" userId="392a950f-af58-47cb-ab98-26cb2c239251" providerId="ADAL" clId="{CDA5ABC4-0007-4B1E-A9CC-976C1AFBF1D1}" dt="2024-05-30T10:02:44.173" v="159" actId="20577"/>
        <pc:sldMkLst>
          <pc:docMk/>
          <pc:sldMk cId="227055097" sldId="475"/>
        </pc:sldMkLst>
        <pc:spChg chg="mod">
          <ac:chgData name="Bliekendaal, Wendy" userId="392a950f-af58-47cb-ab98-26cb2c239251" providerId="ADAL" clId="{CDA5ABC4-0007-4B1E-A9CC-976C1AFBF1D1}" dt="2024-05-30T10:02:44.173" v="159" actId="20577"/>
          <ac:spMkLst>
            <pc:docMk/>
            <pc:sldMk cId="227055097" sldId="475"/>
            <ac:spMk id="4" creationId="{08A647C7-3D0F-8F5A-54FE-8EBA8402155A}"/>
          </ac:spMkLst>
        </pc:spChg>
        <pc:picChg chg="del">
          <ac:chgData name="Bliekendaal, Wendy" userId="392a950f-af58-47cb-ab98-26cb2c239251" providerId="ADAL" clId="{CDA5ABC4-0007-4B1E-A9CC-976C1AFBF1D1}" dt="2024-05-30T08:32:06.251" v="123" actId="478"/>
          <ac:picMkLst>
            <pc:docMk/>
            <pc:sldMk cId="227055097" sldId="475"/>
            <ac:picMk id="12" creationId="{9104D456-2BC9-A90E-1DAE-986CC7E15954}"/>
          </ac:picMkLst>
        </pc:picChg>
      </pc:sldChg>
      <pc:sldChg chg="delSp mod">
        <pc:chgData name="Bliekendaal, Wendy" userId="392a950f-af58-47cb-ab98-26cb2c239251" providerId="ADAL" clId="{CDA5ABC4-0007-4B1E-A9CC-976C1AFBF1D1}" dt="2024-05-30T08:32:13.421" v="125" actId="478"/>
        <pc:sldMkLst>
          <pc:docMk/>
          <pc:sldMk cId="3119104829" sldId="476"/>
        </pc:sldMkLst>
        <pc:picChg chg="del">
          <ac:chgData name="Bliekendaal, Wendy" userId="392a950f-af58-47cb-ab98-26cb2c239251" providerId="ADAL" clId="{CDA5ABC4-0007-4B1E-A9CC-976C1AFBF1D1}" dt="2024-05-30T08:32:13.421" v="125" actId="478"/>
          <ac:picMkLst>
            <pc:docMk/>
            <pc:sldMk cId="3119104829" sldId="476"/>
            <ac:picMk id="12" creationId="{9104D456-2BC9-A90E-1DAE-986CC7E15954}"/>
          </ac:picMkLst>
        </pc:picChg>
      </pc:sldChg>
      <pc:sldChg chg="delSp mod">
        <pc:chgData name="Bliekendaal, Wendy" userId="392a950f-af58-47cb-ab98-26cb2c239251" providerId="ADAL" clId="{CDA5ABC4-0007-4B1E-A9CC-976C1AFBF1D1}" dt="2024-05-30T08:32:09.595" v="124" actId="478"/>
        <pc:sldMkLst>
          <pc:docMk/>
          <pc:sldMk cId="1399369306" sldId="477"/>
        </pc:sldMkLst>
        <pc:picChg chg="del">
          <ac:chgData name="Bliekendaal, Wendy" userId="392a950f-af58-47cb-ab98-26cb2c239251" providerId="ADAL" clId="{CDA5ABC4-0007-4B1E-A9CC-976C1AFBF1D1}" dt="2024-05-30T08:32:09.595" v="124" actId="478"/>
          <ac:picMkLst>
            <pc:docMk/>
            <pc:sldMk cId="1399369306" sldId="477"/>
            <ac:picMk id="12" creationId="{9104D456-2BC9-A90E-1DAE-986CC7E15954}"/>
          </ac:picMkLst>
        </pc:picChg>
      </pc:sldChg>
    </pc:docChg>
  </pc:docChgLst>
  <pc:docChgLst>
    <pc:chgData name="Hakvoort, Britt" userId="S::b.hakvoort_auris.nl#ext#@zorgmarkten.onmicrosoft.com::05f13817-d91b-47b4-95b0-0753435e19c9" providerId="AD" clId="Web-{3E29F371-AD79-513B-48D9-5FB0B339D07B}"/>
    <pc:docChg chg="mod addSld delSld modSld">
      <pc:chgData name="Hakvoort, Britt" userId="S::b.hakvoort_auris.nl#ext#@zorgmarkten.onmicrosoft.com::05f13817-d91b-47b4-95b0-0753435e19c9" providerId="AD" clId="Web-{3E29F371-AD79-513B-48D9-5FB0B339D07B}" dt="2024-05-28T19:58:00.851" v="67"/>
      <pc:docMkLst>
        <pc:docMk/>
      </pc:docMkLst>
      <pc:sldChg chg="modCm">
        <pc:chgData name="Hakvoort, Britt" userId="S::b.hakvoort_auris.nl#ext#@zorgmarkten.onmicrosoft.com::05f13817-d91b-47b4-95b0-0753435e19c9" providerId="AD" clId="Web-{3E29F371-AD79-513B-48D9-5FB0B339D07B}" dt="2024-05-28T19:39:21.512" v="1"/>
        <pc:sldMkLst>
          <pc:docMk/>
          <pc:sldMk cId="2497802815" sldId="428"/>
        </pc:sldMkLst>
        <pc:extLst>
          <p:ext xmlns:p="http://schemas.openxmlformats.org/presentationml/2006/main" uri="{D6D511B9-2390-475A-947B-AFAB55BFBCF1}">
            <pc226:cmChg xmlns:pc226="http://schemas.microsoft.com/office/powerpoint/2022/06/main/command" chg="">
              <pc226:chgData name="Hakvoort, Britt" userId="S::b.hakvoort_auris.nl#ext#@zorgmarkten.onmicrosoft.com::05f13817-d91b-47b4-95b0-0753435e19c9" providerId="AD" clId="Web-{3E29F371-AD79-513B-48D9-5FB0B339D07B}" dt="2024-05-28T19:39:21.512" v="1"/>
              <pc2:cmMkLst xmlns:pc2="http://schemas.microsoft.com/office/powerpoint/2019/9/main/command">
                <pc:docMk/>
                <pc:sldMk cId="2497802815" sldId="428"/>
                <pc2:cmMk id="{8A0CE6D3-000E-4A5C-86DB-78BE26188A5D}"/>
              </pc2:cmMkLst>
              <pc226:cmRplyChg chg="add">
                <pc226:chgData name="Hakvoort, Britt" userId="S::b.hakvoort_auris.nl#ext#@zorgmarkten.onmicrosoft.com::05f13817-d91b-47b4-95b0-0753435e19c9" providerId="AD" clId="Web-{3E29F371-AD79-513B-48D9-5FB0B339D07B}" dt="2024-05-28T19:39:21.512" v="1"/>
                <pc2:cmRplyMkLst xmlns:pc2="http://schemas.microsoft.com/office/powerpoint/2019/9/main/command">
                  <pc:docMk/>
                  <pc:sldMk cId="2497802815" sldId="428"/>
                  <pc2:cmMk id="{8A0CE6D3-000E-4A5C-86DB-78BE26188A5D}"/>
                  <pc2:cmRplyMk id="{C4E76531-25AD-4EC9-B89A-F90FB8A7AF41}"/>
                </pc2:cmRplyMkLst>
              </pc226:cmRplyChg>
            </pc226:cmChg>
          </p:ext>
        </pc:extLst>
      </pc:sldChg>
      <pc:sldChg chg="modCm">
        <pc:chgData name="Hakvoort, Britt" userId="S::b.hakvoort_auris.nl#ext#@zorgmarkten.onmicrosoft.com::05f13817-d91b-47b4-95b0-0753435e19c9" providerId="AD" clId="Web-{3E29F371-AD79-513B-48D9-5FB0B339D07B}" dt="2024-05-28T19:41:42.205" v="2"/>
        <pc:sldMkLst>
          <pc:docMk/>
          <pc:sldMk cId="390752791" sldId="445"/>
        </pc:sldMkLst>
        <pc:extLst>
          <p:ext xmlns:p="http://schemas.openxmlformats.org/presentationml/2006/main" uri="{D6D511B9-2390-475A-947B-AFAB55BFBCF1}">
            <pc226:cmChg xmlns:pc226="http://schemas.microsoft.com/office/powerpoint/2022/06/main/command" chg="">
              <pc226:chgData name="Hakvoort, Britt" userId="S::b.hakvoort_auris.nl#ext#@zorgmarkten.onmicrosoft.com::05f13817-d91b-47b4-95b0-0753435e19c9" providerId="AD" clId="Web-{3E29F371-AD79-513B-48D9-5FB0B339D07B}" dt="2024-05-28T19:41:42.205" v="2"/>
              <pc2:cmMkLst xmlns:pc2="http://schemas.microsoft.com/office/powerpoint/2019/9/main/command">
                <pc:docMk/>
                <pc:sldMk cId="390752791" sldId="445"/>
                <pc2:cmMk id="{3B4CA6C8-FABB-444D-A5C0-D7957B1E9596}"/>
              </pc2:cmMkLst>
              <pc226:cmRplyChg chg="add">
                <pc226:chgData name="Hakvoort, Britt" userId="S::b.hakvoort_auris.nl#ext#@zorgmarkten.onmicrosoft.com::05f13817-d91b-47b4-95b0-0753435e19c9" providerId="AD" clId="Web-{3E29F371-AD79-513B-48D9-5FB0B339D07B}" dt="2024-05-28T19:41:42.205" v="2"/>
                <pc2:cmRplyMkLst xmlns:pc2="http://schemas.microsoft.com/office/powerpoint/2019/9/main/command">
                  <pc:docMk/>
                  <pc:sldMk cId="390752791" sldId="445"/>
                  <pc2:cmMk id="{3B4CA6C8-FABB-444D-A5C0-D7957B1E9596}"/>
                  <pc2:cmRplyMk id="{A2513A25-D0F5-4057-91C9-1797371726FB}"/>
                </pc2:cmRplyMkLst>
              </pc226:cmRplyChg>
            </pc226:cmChg>
          </p:ext>
        </pc:extLst>
      </pc:sldChg>
      <pc:sldChg chg="modSp del">
        <pc:chgData name="Hakvoort, Britt" userId="S::b.hakvoort_auris.nl#ext#@zorgmarkten.onmicrosoft.com::05f13817-d91b-47b4-95b0-0753435e19c9" providerId="AD" clId="Web-{3E29F371-AD79-513B-48D9-5FB0B339D07B}" dt="2024-05-28T19:57:56.554" v="66"/>
        <pc:sldMkLst>
          <pc:docMk/>
          <pc:sldMk cId="1399369306" sldId="472"/>
        </pc:sldMkLst>
        <pc:spChg chg="mod">
          <ac:chgData name="Hakvoort, Britt" userId="S::b.hakvoort_auris.nl#ext#@zorgmarkten.onmicrosoft.com::05f13817-d91b-47b4-95b0-0753435e19c9" providerId="AD" clId="Web-{3E29F371-AD79-513B-48D9-5FB0B339D07B}" dt="2024-05-28T19:43:24.724" v="61" actId="20577"/>
          <ac:spMkLst>
            <pc:docMk/>
            <pc:sldMk cId="1399369306" sldId="472"/>
            <ac:spMk id="6" creationId="{D4A8AC41-6D73-2460-D2FB-63398595066A}"/>
          </ac:spMkLst>
        </pc:spChg>
      </pc:sldChg>
      <pc:sldChg chg="addSp delSp modSp">
        <pc:chgData name="Hakvoort, Britt" userId="S::b.hakvoort_auris.nl#ext#@zorgmarkten.onmicrosoft.com::05f13817-d91b-47b4-95b0-0753435e19c9" providerId="AD" clId="Web-{3E29F371-AD79-513B-48D9-5FB0B339D07B}" dt="2024-05-28T19:57:50.898" v="65"/>
        <pc:sldMkLst>
          <pc:docMk/>
          <pc:sldMk cId="227055097" sldId="475"/>
        </pc:sldMkLst>
        <pc:spChg chg="add del mod">
          <ac:chgData name="Hakvoort, Britt" userId="S::b.hakvoort_auris.nl#ext#@zorgmarkten.onmicrosoft.com::05f13817-d91b-47b4-95b0-0753435e19c9" providerId="AD" clId="Web-{3E29F371-AD79-513B-48D9-5FB0B339D07B}" dt="2024-05-28T19:57:50.898" v="65"/>
          <ac:spMkLst>
            <pc:docMk/>
            <pc:sldMk cId="227055097" sldId="475"/>
            <ac:spMk id="6" creationId="{2A1A5C89-97BF-D31B-453F-784321BA14F7}"/>
          </ac:spMkLst>
        </pc:spChg>
      </pc:sldChg>
      <pc:sldChg chg="add">
        <pc:chgData name="Hakvoort, Britt" userId="S::b.hakvoort_auris.nl#ext#@zorgmarkten.onmicrosoft.com::05f13817-d91b-47b4-95b0-0753435e19c9" providerId="AD" clId="Web-{3E29F371-AD79-513B-48D9-5FB0B339D07B}" dt="2024-05-28T19:58:00.851" v="67"/>
        <pc:sldMkLst>
          <pc:docMk/>
          <pc:sldMk cId="1399369306" sldId="477"/>
        </pc:sldMkLst>
      </pc:sldChg>
    </pc:docChg>
  </pc:docChgLst>
  <pc:docChgLst>
    <pc:chgData name="Bliekendaal, Wendy" userId="S::w.bliekendaal_auris.nl#ext#@zorgmarkten.onmicrosoft.com::479336f7-ac00-458f-ae4b-6b743f36c9dd" providerId="AD" clId="Web-{89BA8131-45EF-4506-A291-C2F0FDA5A38B}"/>
    <pc:docChg chg="mod modSld">
      <pc:chgData name="Bliekendaal, Wendy" userId="S::w.bliekendaal_auris.nl#ext#@zorgmarkten.onmicrosoft.com::479336f7-ac00-458f-ae4b-6b743f36c9dd" providerId="AD" clId="Web-{89BA8131-45EF-4506-A291-C2F0FDA5A38B}" dt="2024-05-27T14:22:08.130" v="214"/>
      <pc:docMkLst>
        <pc:docMk/>
      </pc:docMkLst>
      <pc:sldChg chg="delSp modSp">
        <pc:chgData name="Bliekendaal, Wendy" userId="S::w.bliekendaal_auris.nl#ext#@zorgmarkten.onmicrosoft.com::479336f7-ac00-458f-ae4b-6b743f36c9dd" providerId="AD" clId="Web-{89BA8131-45EF-4506-A291-C2F0FDA5A38B}" dt="2024-05-27T14:20:57.581" v="196"/>
        <pc:sldMkLst>
          <pc:docMk/>
          <pc:sldMk cId="0" sldId="277"/>
        </pc:sldMkLst>
        <pc:spChg chg="mod">
          <ac:chgData name="Bliekendaal, Wendy" userId="S::w.bliekendaal_auris.nl#ext#@zorgmarkten.onmicrosoft.com::479336f7-ac00-458f-ae4b-6b743f36c9dd" providerId="AD" clId="Web-{89BA8131-45EF-4506-A291-C2F0FDA5A38B}" dt="2024-05-27T14:20:34.127" v="189" actId="1076"/>
          <ac:spMkLst>
            <pc:docMk/>
            <pc:sldMk cId="0" sldId="277"/>
            <ac:spMk id="10" creationId="{9C74F999-F963-874E-A468-BA1B89E36D9E}"/>
          </ac:spMkLst>
        </pc:spChg>
        <pc:picChg chg="del">
          <ac:chgData name="Bliekendaal, Wendy" userId="S::w.bliekendaal_auris.nl#ext#@zorgmarkten.onmicrosoft.com::479336f7-ac00-458f-ae4b-6b743f36c9dd" providerId="AD" clId="Web-{89BA8131-45EF-4506-A291-C2F0FDA5A38B}" dt="2024-05-27T14:20:57.581" v="196"/>
          <ac:picMkLst>
            <pc:docMk/>
            <pc:sldMk cId="0" sldId="277"/>
            <ac:picMk id="3" creationId="{69F7F481-CF11-A639-480E-35EA4DAB1E7A}"/>
          </ac:picMkLst>
        </pc:picChg>
        <pc:picChg chg="mod">
          <ac:chgData name="Bliekendaal, Wendy" userId="S::w.bliekendaal_auris.nl#ext#@zorgmarkten.onmicrosoft.com::479336f7-ac00-458f-ae4b-6b743f36c9dd" providerId="AD" clId="Web-{89BA8131-45EF-4506-A291-C2F0FDA5A38B}" dt="2024-05-27T14:20:36.642" v="190" actId="1076"/>
          <ac:picMkLst>
            <pc:docMk/>
            <pc:sldMk cId="0" sldId="277"/>
            <ac:picMk id="12" creationId="{9104D456-2BC9-A90E-1DAE-986CC7E15954}"/>
          </ac:picMkLst>
        </pc:picChg>
      </pc:sldChg>
      <pc:sldChg chg="addSp delSp modSp addCm">
        <pc:chgData name="Bliekendaal, Wendy" userId="S::w.bliekendaal_auris.nl#ext#@zorgmarkten.onmicrosoft.com::479336f7-ac00-458f-ae4b-6b743f36c9dd" providerId="AD" clId="Web-{89BA8131-45EF-4506-A291-C2F0FDA5A38B}" dt="2024-05-27T14:17:52.011" v="152"/>
        <pc:sldMkLst>
          <pc:docMk/>
          <pc:sldMk cId="3696301718" sldId="391"/>
        </pc:sldMkLst>
        <pc:spChg chg="mod">
          <ac:chgData name="Bliekendaal, Wendy" userId="S::w.bliekendaal_auris.nl#ext#@zorgmarkten.onmicrosoft.com::479336f7-ac00-458f-ae4b-6b743f36c9dd" providerId="AD" clId="Web-{89BA8131-45EF-4506-A291-C2F0FDA5A38B}" dt="2024-05-27T14:16:30.149" v="125" actId="1076"/>
          <ac:spMkLst>
            <pc:docMk/>
            <pc:sldMk cId="3696301718" sldId="391"/>
            <ac:spMk id="8" creationId="{FF0F4AB4-CCF6-4CDB-B791-9E7FBC361D13}"/>
          </ac:spMkLst>
        </pc:spChg>
        <pc:spChg chg="add mod">
          <ac:chgData name="Bliekendaal, Wendy" userId="S::w.bliekendaal_auris.nl#ext#@zorgmarkten.onmicrosoft.com::479336f7-ac00-458f-ae4b-6b743f36c9dd" providerId="AD" clId="Web-{89BA8131-45EF-4506-A291-C2F0FDA5A38B}" dt="2024-05-27T14:14:42.348" v="64" actId="1076"/>
          <ac:spMkLst>
            <pc:docMk/>
            <pc:sldMk cId="3696301718" sldId="391"/>
            <ac:spMk id="9" creationId="{5FEB6BEE-E10E-C4E5-8D62-7FE315812564}"/>
          </ac:spMkLst>
        </pc:spChg>
        <pc:spChg chg="mod">
          <ac:chgData name="Bliekendaal, Wendy" userId="S::w.bliekendaal_auris.nl#ext#@zorgmarkten.onmicrosoft.com::479336f7-ac00-458f-ae4b-6b743f36c9dd" providerId="AD" clId="Web-{89BA8131-45EF-4506-A291-C2F0FDA5A38B}" dt="2024-05-27T14:14:58.022" v="76" actId="20577"/>
          <ac:spMkLst>
            <pc:docMk/>
            <pc:sldMk cId="3696301718" sldId="391"/>
            <ac:spMk id="12" creationId="{0029BFA3-D6DF-40FC-973B-E99B2CCCEDDD}"/>
          </ac:spMkLst>
        </pc:spChg>
        <pc:spChg chg="mod">
          <ac:chgData name="Bliekendaal, Wendy" userId="S::w.bliekendaal_auris.nl#ext#@zorgmarkten.onmicrosoft.com::479336f7-ac00-458f-ae4b-6b743f36c9dd" providerId="AD" clId="Web-{89BA8131-45EF-4506-A291-C2F0FDA5A38B}" dt="2024-05-27T14:16:14.554" v="121" actId="1076"/>
          <ac:spMkLst>
            <pc:docMk/>
            <pc:sldMk cId="3696301718" sldId="391"/>
            <ac:spMk id="13" creationId="{D2EE71AA-A497-41CB-9EC8-57646785CD82}"/>
          </ac:spMkLst>
        </pc:spChg>
        <pc:spChg chg="mod">
          <ac:chgData name="Bliekendaal, Wendy" userId="S::w.bliekendaal_auris.nl#ext#@zorgmarkten.onmicrosoft.com::479336f7-ac00-458f-ae4b-6b743f36c9dd" providerId="AD" clId="Web-{89BA8131-45EF-4506-A291-C2F0FDA5A38B}" dt="2024-05-27T14:17:05.587" v="135" actId="1076"/>
          <ac:spMkLst>
            <pc:docMk/>
            <pc:sldMk cId="3696301718" sldId="391"/>
            <ac:spMk id="15" creationId="{B9B05739-0BA5-4A89-AAE2-17E4A9DD79CE}"/>
          </ac:spMkLst>
        </pc:spChg>
        <pc:spChg chg="mod">
          <ac:chgData name="Bliekendaal, Wendy" userId="S::w.bliekendaal_auris.nl#ext#@zorgmarkten.onmicrosoft.com::479336f7-ac00-458f-ae4b-6b743f36c9dd" providerId="AD" clId="Web-{89BA8131-45EF-4506-A291-C2F0FDA5A38B}" dt="2024-05-27T14:15:07.380" v="85" actId="20577"/>
          <ac:spMkLst>
            <pc:docMk/>
            <pc:sldMk cId="3696301718" sldId="391"/>
            <ac:spMk id="17" creationId="{8C43E270-9A3D-40EE-959D-54CD200A199C}"/>
          </ac:spMkLst>
        </pc:spChg>
        <pc:spChg chg="mod">
          <ac:chgData name="Bliekendaal, Wendy" userId="S::w.bliekendaal_auris.nl#ext#@zorgmarkten.onmicrosoft.com::479336f7-ac00-458f-ae4b-6b743f36c9dd" providerId="AD" clId="Web-{89BA8131-45EF-4506-A291-C2F0FDA5A38B}" dt="2024-05-27T14:15:13.286" v="89" actId="20577"/>
          <ac:spMkLst>
            <pc:docMk/>
            <pc:sldMk cId="3696301718" sldId="391"/>
            <ac:spMk id="18" creationId="{65BEFB7F-7C45-4152-87DF-E4DC0637B04C}"/>
          </ac:spMkLst>
        </pc:spChg>
        <pc:spChg chg="mod">
          <ac:chgData name="Bliekendaal, Wendy" userId="S::w.bliekendaal_auris.nl#ext#@zorgmarkten.onmicrosoft.com::479336f7-ac00-458f-ae4b-6b743f36c9dd" providerId="AD" clId="Web-{89BA8131-45EF-4506-A291-C2F0FDA5A38B}" dt="2024-05-27T14:16:34.805" v="128" actId="20577"/>
          <ac:spMkLst>
            <pc:docMk/>
            <pc:sldMk cId="3696301718" sldId="391"/>
            <ac:spMk id="19" creationId="{5026F728-C951-456D-B3D6-75272AC5D8E3}"/>
          </ac:spMkLst>
        </pc:spChg>
        <pc:spChg chg="mod">
          <ac:chgData name="Bliekendaal, Wendy" userId="S::w.bliekendaal_auris.nl#ext#@zorgmarkten.onmicrosoft.com::479336f7-ac00-458f-ae4b-6b743f36c9dd" providerId="AD" clId="Web-{89BA8131-45EF-4506-A291-C2F0FDA5A38B}" dt="2024-05-27T14:15:20.849" v="99" actId="20577"/>
          <ac:spMkLst>
            <pc:docMk/>
            <pc:sldMk cId="3696301718" sldId="391"/>
            <ac:spMk id="21" creationId="{10E06159-BBE4-496D-872F-45CF274D7CDE}"/>
          </ac:spMkLst>
        </pc:spChg>
        <pc:spChg chg="mod">
          <ac:chgData name="Bliekendaal, Wendy" userId="S::w.bliekendaal_auris.nl#ext#@zorgmarkten.onmicrosoft.com::479336f7-ac00-458f-ae4b-6b743f36c9dd" providerId="AD" clId="Web-{89BA8131-45EF-4506-A291-C2F0FDA5A38B}" dt="2024-05-27T14:16:19.867" v="122" actId="1076"/>
          <ac:spMkLst>
            <pc:docMk/>
            <pc:sldMk cId="3696301718" sldId="391"/>
            <ac:spMk id="22" creationId="{69F48DA5-13D7-49B3-91E2-4BC81D9DEA97}"/>
          </ac:spMkLst>
        </pc:spChg>
        <pc:spChg chg="mod">
          <ac:chgData name="Bliekendaal, Wendy" userId="S::w.bliekendaal_auris.nl#ext#@zorgmarkten.onmicrosoft.com::479336f7-ac00-458f-ae4b-6b743f36c9dd" providerId="AD" clId="Web-{89BA8131-45EF-4506-A291-C2F0FDA5A38B}" dt="2024-05-27T14:17:16.869" v="143" actId="20577"/>
          <ac:spMkLst>
            <pc:docMk/>
            <pc:sldMk cId="3696301718" sldId="391"/>
            <ac:spMk id="24" creationId="{0CD3773B-95E6-444B-9980-A7A1A75E471D}"/>
          </ac:spMkLst>
        </pc:spChg>
        <pc:spChg chg="mod">
          <ac:chgData name="Bliekendaal, Wendy" userId="S::w.bliekendaal_auris.nl#ext#@zorgmarkten.onmicrosoft.com::479336f7-ac00-458f-ae4b-6b743f36c9dd" providerId="AD" clId="Web-{89BA8131-45EF-4506-A291-C2F0FDA5A38B}" dt="2024-05-27T14:17:22.932" v="147" actId="20577"/>
          <ac:spMkLst>
            <pc:docMk/>
            <pc:sldMk cId="3696301718" sldId="391"/>
            <ac:spMk id="25" creationId="{CCFF3EC1-C28E-47B0-B239-DAC74155C674}"/>
          </ac:spMkLst>
        </pc:spChg>
        <pc:spChg chg="mod">
          <ac:chgData name="Bliekendaal, Wendy" userId="S::w.bliekendaal_auris.nl#ext#@zorgmarkten.onmicrosoft.com::479336f7-ac00-458f-ae4b-6b743f36c9dd" providerId="AD" clId="Web-{89BA8131-45EF-4506-A291-C2F0FDA5A38B}" dt="2024-05-27T14:17:31.213" v="151" actId="20577"/>
          <ac:spMkLst>
            <pc:docMk/>
            <pc:sldMk cId="3696301718" sldId="391"/>
            <ac:spMk id="26" creationId="{BC1CC063-B4DC-4806-8F00-4DECEE99E40D}"/>
          </ac:spMkLst>
        </pc:spChg>
        <pc:grpChg chg="mod">
          <ac:chgData name="Bliekendaal, Wendy" userId="S::w.bliekendaal_auris.nl#ext#@zorgmarkten.onmicrosoft.com::479336f7-ac00-458f-ae4b-6b743f36c9dd" providerId="AD" clId="Web-{89BA8131-45EF-4506-A291-C2F0FDA5A38B}" dt="2024-05-27T14:14:26.066" v="37" actId="1076"/>
          <ac:grpSpMkLst>
            <pc:docMk/>
            <pc:sldMk cId="3696301718" sldId="391"/>
            <ac:grpSpMk id="2" creationId="{E472C141-A95A-4050-A7FA-1E7413DEBF82}"/>
          </ac:grpSpMkLst>
        </pc:grpChg>
        <pc:picChg chg="mod">
          <ac:chgData name="Bliekendaal, Wendy" userId="S::w.bliekendaal_auris.nl#ext#@zorgmarkten.onmicrosoft.com::479336f7-ac00-458f-ae4b-6b743f36c9dd" providerId="AD" clId="Web-{89BA8131-45EF-4506-A291-C2F0FDA5A38B}" dt="2024-05-27T14:16:59.650" v="134" actId="1076"/>
          <ac:picMkLst>
            <pc:docMk/>
            <pc:sldMk cId="3696301718" sldId="391"/>
            <ac:picMk id="4" creationId="{1D67775A-057D-2699-4C0C-FF5ECA8DCC76}"/>
          </ac:picMkLst>
        </pc:picChg>
        <pc:picChg chg="mod">
          <ac:chgData name="Bliekendaal, Wendy" userId="S::w.bliekendaal_auris.nl#ext#@zorgmarkten.onmicrosoft.com::479336f7-ac00-458f-ae4b-6b743f36c9dd" providerId="AD" clId="Web-{89BA8131-45EF-4506-A291-C2F0FDA5A38B}" dt="2024-05-27T14:16:53.868" v="133" actId="1076"/>
          <ac:picMkLst>
            <pc:docMk/>
            <pc:sldMk cId="3696301718" sldId="391"/>
            <ac:picMk id="27" creationId="{3D569F06-B559-8F0D-677F-8BE5A1AAC7FB}"/>
          </ac:picMkLst>
        </pc:picChg>
        <pc:picChg chg="del">
          <ac:chgData name="Bliekendaal, Wendy" userId="S::w.bliekendaal_auris.nl#ext#@zorgmarkten.onmicrosoft.com::479336f7-ac00-458f-ae4b-6b743f36c9dd" providerId="AD" clId="Web-{89BA8131-45EF-4506-A291-C2F0FDA5A38B}" dt="2024-05-27T14:14:07.706" v="33"/>
          <ac:picMkLst>
            <pc:docMk/>
            <pc:sldMk cId="3696301718" sldId="391"/>
            <ac:picMk id="37" creationId="{816E4B93-C4D4-5ED3-9B77-1C727B014C35}"/>
          </ac:picMkLst>
        </pc:picChg>
        <pc:picChg chg="del">
          <ac:chgData name="Bliekendaal, Wendy" userId="S::w.bliekendaal_auris.nl#ext#@zorgmarkten.onmicrosoft.com::479336f7-ac00-458f-ae4b-6b743f36c9dd" providerId="AD" clId="Web-{89BA8131-45EF-4506-A291-C2F0FDA5A38B}" dt="2024-05-27T14:14:08.049" v="34"/>
          <ac:picMkLst>
            <pc:docMk/>
            <pc:sldMk cId="3696301718" sldId="391"/>
            <ac:picMk id="39" creationId="{8989D654-8790-F03F-D35D-82C38A937AD7}"/>
          </ac:picMkLst>
        </pc:picChg>
        <pc:picChg chg="del">
          <ac:chgData name="Bliekendaal, Wendy" userId="S::w.bliekendaal_auris.nl#ext#@zorgmarkten.onmicrosoft.com::479336f7-ac00-458f-ae4b-6b743f36c9dd" providerId="AD" clId="Web-{89BA8131-45EF-4506-A291-C2F0FDA5A38B}" dt="2024-05-27T14:14:07.378" v="32"/>
          <ac:picMkLst>
            <pc:docMk/>
            <pc:sldMk cId="3696301718" sldId="391"/>
            <ac:picMk id="41" creationId="{4277D446-8468-376B-93F2-3E86DBA21DD9}"/>
          </ac:picMkLst>
        </pc:picChg>
        <pc:picChg chg="del">
          <ac:chgData name="Bliekendaal, Wendy" userId="S::w.bliekendaal_auris.nl#ext#@zorgmarkten.onmicrosoft.com::479336f7-ac00-458f-ae4b-6b743f36c9dd" providerId="AD" clId="Web-{89BA8131-45EF-4506-A291-C2F0FDA5A38B}" dt="2024-05-27T14:14:08.378" v="35"/>
          <ac:picMkLst>
            <pc:docMk/>
            <pc:sldMk cId="3696301718" sldId="391"/>
            <ac:picMk id="43" creationId="{406D779A-0CF3-57A9-43CB-B13363BCB97A}"/>
          </ac:picMkLst>
        </pc:picChg>
        <pc:picChg chg="del">
          <ac:chgData name="Bliekendaal, Wendy" userId="S::w.bliekendaal_auris.nl#ext#@zorgmarkten.onmicrosoft.com::479336f7-ac00-458f-ae4b-6b743f36c9dd" providerId="AD" clId="Web-{89BA8131-45EF-4506-A291-C2F0FDA5A38B}" dt="2024-05-27T14:14:07.018" v="31"/>
          <ac:picMkLst>
            <pc:docMk/>
            <pc:sldMk cId="3696301718" sldId="391"/>
            <ac:picMk id="45" creationId="{B70EA3EC-67A6-CA53-21B2-A40D48EDCB4A}"/>
          </ac:picMkLst>
        </pc:picChg>
        <pc:picChg chg="del">
          <ac:chgData name="Bliekendaal, Wendy" userId="S::w.bliekendaal_auris.nl#ext#@zorgmarkten.onmicrosoft.com::479336f7-ac00-458f-ae4b-6b743f36c9dd" providerId="AD" clId="Web-{89BA8131-45EF-4506-A291-C2F0FDA5A38B}" dt="2024-05-27T14:14:09.159" v="36"/>
          <ac:picMkLst>
            <pc:docMk/>
            <pc:sldMk cId="3696301718" sldId="391"/>
            <ac:picMk id="47" creationId="{0A7EEB12-7F05-CCBB-6F0A-22921A438304}"/>
          </ac:picMkLst>
        </pc:picChg>
        <pc:extLst>
          <p:ext xmlns:p="http://schemas.openxmlformats.org/presentationml/2006/main" uri="{D6D511B9-2390-475A-947B-AFAB55BFBCF1}">
            <pc226:cmChg xmlns:pc226="http://schemas.microsoft.com/office/powerpoint/2022/06/main/command" chg="add">
              <pc226:chgData name="Bliekendaal, Wendy" userId="S::w.bliekendaal_auris.nl#ext#@zorgmarkten.onmicrosoft.com::479336f7-ac00-458f-ae4b-6b743f36c9dd" providerId="AD" clId="Web-{89BA8131-45EF-4506-A291-C2F0FDA5A38B}" dt="2024-05-27T14:17:52.011" v="152"/>
              <pc2:cmMkLst xmlns:pc2="http://schemas.microsoft.com/office/powerpoint/2019/9/main/command">
                <pc:docMk/>
                <pc:sldMk cId="3696301718" sldId="391"/>
                <pc2:cmMk id="{EF993826-DBBF-4D1E-9FFE-E5BE44AEE63A}"/>
              </pc2:cmMkLst>
            </pc226:cmChg>
          </p:ext>
        </pc:extLst>
      </pc:sldChg>
      <pc:sldChg chg="addSp modSp modCm">
        <pc:chgData name="Bliekendaal, Wendy" userId="S::w.bliekendaal_auris.nl#ext#@zorgmarkten.onmicrosoft.com::479336f7-ac00-458f-ae4b-6b743f36c9dd" providerId="AD" clId="Web-{89BA8131-45EF-4506-A291-C2F0FDA5A38B}" dt="2024-05-27T14:22:08.130" v="214"/>
        <pc:sldMkLst>
          <pc:docMk/>
          <pc:sldMk cId="2363016649" sldId="418"/>
        </pc:sldMkLst>
        <pc:spChg chg="mod">
          <ac:chgData name="Bliekendaal, Wendy" userId="S::w.bliekendaal_auris.nl#ext#@zorgmarkten.onmicrosoft.com::479336f7-ac00-458f-ae4b-6b743f36c9dd" providerId="AD" clId="Web-{89BA8131-45EF-4506-A291-C2F0FDA5A38B}" dt="2024-05-27T14:22:04.193" v="213" actId="20577"/>
          <ac:spMkLst>
            <pc:docMk/>
            <pc:sldMk cId="2363016649" sldId="418"/>
            <ac:spMk id="89" creationId="{00000000-0000-0000-0000-000000000000}"/>
          </ac:spMkLst>
        </pc:spChg>
        <pc:picChg chg="mod">
          <ac:chgData name="Bliekendaal, Wendy" userId="S::w.bliekendaal_auris.nl#ext#@zorgmarkten.onmicrosoft.com::479336f7-ac00-458f-ae4b-6b743f36c9dd" providerId="AD" clId="Web-{89BA8131-45EF-4506-A291-C2F0FDA5A38B}" dt="2024-05-27T14:11:27.184" v="3" actId="1076"/>
          <ac:picMkLst>
            <pc:docMk/>
            <pc:sldMk cId="2363016649" sldId="418"/>
            <ac:picMk id="2" creationId="{2B14FA97-6054-467D-8E1D-D3C7DF4DB507}"/>
          </ac:picMkLst>
        </pc:picChg>
        <pc:picChg chg="mod">
          <ac:chgData name="Bliekendaal, Wendy" userId="S::w.bliekendaal_auris.nl#ext#@zorgmarkten.onmicrosoft.com::479336f7-ac00-458f-ae4b-6b743f36c9dd" providerId="AD" clId="Web-{89BA8131-45EF-4506-A291-C2F0FDA5A38B}" dt="2024-05-27T14:12:21.530" v="20" actId="1076"/>
          <ac:picMkLst>
            <pc:docMk/>
            <pc:sldMk cId="2363016649" sldId="418"/>
            <ac:picMk id="3" creationId="{C268C3BA-BC26-49CC-8517-E806AF11E7D9}"/>
          </ac:picMkLst>
        </pc:picChg>
        <pc:picChg chg="mod">
          <ac:chgData name="Bliekendaal, Wendy" userId="S::w.bliekendaal_auris.nl#ext#@zorgmarkten.onmicrosoft.com::479336f7-ac00-458f-ae4b-6b743f36c9dd" providerId="AD" clId="Web-{89BA8131-45EF-4506-A291-C2F0FDA5A38B}" dt="2024-05-27T14:11:29.122" v="4" actId="1076"/>
          <ac:picMkLst>
            <pc:docMk/>
            <pc:sldMk cId="2363016649" sldId="418"/>
            <ac:picMk id="13" creationId="{AF62F46A-5657-48CA-5BD1-46E06A45C533}"/>
          </ac:picMkLst>
        </pc:picChg>
        <pc:picChg chg="mod">
          <ac:chgData name="Bliekendaal, Wendy" userId="S::w.bliekendaal_auris.nl#ext#@zorgmarkten.onmicrosoft.com::479336f7-ac00-458f-ae4b-6b743f36c9dd" providerId="AD" clId="Web-{89BA8131-45EF-4506-A291-C2F0FDA5A38B}" dt="2024-05-27T14:12:26.796" v="21" actId="1076"/>
          <ac:picMkLst>
            <pc:docMk/>
            <pc:sldMk cId="2363016649" sldId="418"/>
            <ac:picMk id="90" creationId="{00000000-0000-0000-0000-000000000000}"/>
          </ac:picMkLst>
        </pc:picChg>
        <pc:picChg chg="mod">
          <ac:chgData name="Bliekendaal, Wendy" userId="S::w.bliekendaal_auris.nl#ext#@zorgmarkten.onmicrosoft.com::479336f7-ac00-458f-ae4b-6b743f36c9dd" providerId="AD" clId="Web-{89BA8131-45EF-4506-A291-C2F0FDA5A38B}" dt="2024-05-27T14:11:31.606" v="5" actId="1076"/>
          <ac:picMkLst>
            <pc:docMk/>
            <pc:sldMk cId="2363016649" sldId="418"/>
            <ac:picMk id="91" creationId="{00000000-0000-0000-0000-000000000000}"/>
          </ac:picMkLst>
        </pc:picChg>
        <pc:picChg chg="mod">
          <ac:chgData name="Bliekendaal, Wendy" userId="S::w.bliekendaal_auris.nl#ext#@zorgmarkten.onmicrosoft.com::479336f7-ac00-458f-ae4b-6b743f36c9dd" providerId="AD" clId="Web-{89BA8131-45EF-4506-A291-C2F0FDA5A38B}" dt="2024-05-27T14:11:38.356" v="9" actId="1076"/>
          <ac:picMkLst>
            <pc:docMk/>
            <pc:sldMk cId="2363016649" sldId="418"/>
            <ac:picMk id="92" creationId="{00000000-0000-0000-0000-000000000000}"/>
          </ac:picMkLst>
        </pc:picChg>
        <pc:picChg chg="mod">
          <ac:chgData name="Bliekendaal, Wendy" userId="S::w.bliekendaal_auris.nl#ext#@zorgmarkten.onmicrosoft.com::479336f7-ac00-458f-ae4b-6b743f36c9dd" providerId="AD" clId="Web-{89BA8131-45EF-4506-A291-C2F0FDA5A38B}" dt="2024-05-27T14:11:41.919" v="10" actId="1076"/>
          <ac:picMkLst>
            <pc:docMk/>
            <pc:sldMk cId="2363016649" sldId="418"/>
            <ac:picMk id="97" creationId="{00000000-0000-0000-0000-000000000000}"/>
          </ac:picMkLst>
        </pc:picChg>
        <pc:cxnChg chg="add mod">
          <ac:chgData name="Bliekendaal, Wendy" userId="S::w.bliekendaal_auris.nl#ext#@zorgmarkten.onmicrosoft.com::479336f7-ac00-458f-ae4b-6b743f36c9dd" providerId="AD" clId="Web-{89BA8131-45EF-4506-A291-C2F0FDA5A38B}" dt="2024-05-27T14:12:41.343" v="24" actId="14100"/>
          <ac:cxnSpMkLst>
            <pc:docMk/>
            <pc:sldMk cId="2363016649" sldId="418"/>
            <ac:cxnSpMk id="4" creationId="{E61FCC94-7053-0E80-4F02-DDACF6D6CE8C}"/>
          </ac:cxnSpMkLst>
        </pc:cxnChg>
        <pc:extLst>
          <p:ext xmlns:p="http://schemas.openxmlformats.org/presentationml/2006/main" uri="{D6D511B9-2390-475A-947B-AFAB55BFBCF1}">
            <pc226:cmChg xmlns:pc226="http://schemas.microsoft.com/office/powerpoint/2022/06/main/command" chg="mod">
              <pc226:chgData name="Bliekendaal, Wendy" userId="S::w.bliekendaal_auris.nl#ext#@zorgmarkten.onmicrosoft.com::479336f7-ac00-458f-ae4b-6b743f36c9dd" providerId="AD" clId="Web-{89BA8131-45EF-4506-A291-C2F0FDA5A38B}" dt="2024-05-27T14:22:08.130" v="214"/>
              <pc2:cmMkLst xmlns:pc2="http://schemas.microsoft.com/office/powerpoint/2019/9/main/command">
                <pc:docMk/>
                <pc:sldMk cId="2363016649" sldId="418"/>
                <pc2:cmMk id="{E9D1D20F-1C9F-4C3F-9436-0EC53E03E267}"/>
              </pc2:cmMkLst>
            </pc226:cmChg>
          </p:ext>
        </pc:extLst>
      </pc:sldChg>
      <pc:sldChg chg="delSp modSp addCm">
        <pc:chgData name="Bliekendaal, Wendy" userId="S::w.bliekendaal_auris.nl#ext#@zorgmarkten.onmicrosoft.com::479336f7-ac00-458f-ae4b-6b743f36c9dd" providerId="AD" clId="Web-{89BA8131-45EF-4506-A291-C2F0FDA5A38B}" dt="2024-05-27T14:19:08.951" v="162"/>
        <pc:sldMkLst>
          <pc:docMk/>
          <pc:sldMk cId="2497802815" sldId="428"/>
        </pc:sldMkLst>
        <pc:spChg chg="mod">
          <ac:chgData name="Bliekendaal, Wendy" userId="S::w.bliekendaal_auris.nl#ext#@zorgmarkten.onmicrosoft.com::479336f7-ac00-458f-ae4b-6b743f36c9dd" providerId="AD" clId="Web-{89BA8131-45EF-4506-A291-C2F0FDA5A38B}" dt="2024-05-27T14:18:19.231" v="156" actId="20577"/>
          <ac:spMkLst>
            <pc:docMk/>
            <pc:sldMk cId="2497802815" sldId="428"/>
            <ac:spMk id="4" creationId="{3C5857E4-769D-2A2A-5775-A0FFF028E7E9}"/>
          </ac:spMkLst>
        </pc:spChg>
        <pc:spChg chg="mod">
          <ac:chgData name="Bliekendaal, Wendy" userId="S::w.bliekendaal_auris.nl#ext#@zorgmarkten.onmicrosoft.com::479336f7-ac00-458f-ae4b-6b743f36c9dd" providerId="AD" clId="Web-{89BA8131-45EF-4506-A291-C2F0FDA5A38B}" dt="2024-05-27T14:18:08.715" v="154" actId="1076"/>
          <ac:spMkLst>
            <pc:docMk/>
            <pc:sldMk cId="2497802815" sldId="428"/>
            <ac:spMk id="107" creationId="{00000000-0000-0000-0000-000000000000}"/>
          </ac:spMkLst>
        </pc:spChg>
        <pc:picChg chg="mod">
          <ac:chgData name="Bliekendaal, Wendy" userId="S::w.bliekendaal_auris.nl#ext#@zorgmarkten.onmicrosoft.com::479336f7-ac00-458f-ae4b-6b743f36c9dd" providerId="AD" clId="Web-{89BA8131-45EF-4506-A291-C2F0FDA5A38B}" dt="2024-05-27T14:18:05.027" v="153" actId="1076"/>
          <ac:picMkLst>
            <pc:docMk/>
            <pc:sldMk cId="2497802815" sldId="428"/>
            <ac:picMk id="3" creationId="{360D353F-96F5-0510-0413-E85E43EB281E}"/>
          </ac:picMkLst>
        </pc:picChg>
        <pc:picChg chg="del">
          <ac:chgData name="Bliekendaal, Wendy" userId="S::w.bliekendaal_auris.nl#ext#@zorgmarkten.onmicrosoft.com::479336f7-ac00-458f-ae4b-6b743f36c9dd" providerId="AD" clId="Web-{89BA8131-45EF-4506-A291-C2F0FDA5A38B}" dt="2024-05-27T14:18:10.340" v="155"/>
          <ac:picMkLst>
            <pc:docMk/>
            <pc:sldMk cId="2497802815" sldId="428"/>
            <ac:picMk id="115" creationId="{00000000-0000-0000-0000-000000000000}"/>
          </ac:picMkLst>
        </pc:picChg>
        <pc:extLst>
          <p:ext xmlns:p="http://schemas.openxmlformats.org/presentationml/2006/main" uri="{D6D511B9-2390-475A-947B-AFAB55BFBCF1}">
            <pc226:cmChg xmlns:pc226="http://schemas.microsoft.com/office/powerpoint/2022/06/main/command" chg="add">
              <pc226:chgData name="Bliekendaal, Wendy" userId="S::w.bliekendaal_auris.nl#ext#@zorgmarkten.onmicrosoft.com::479336f7-ac00-458f-ae4b-6b743f36c9dd" providerId="AD" clId="Web-{89BA8131-45EF-4506-A291-C2F0FDA5A38B}" dt="2024-05-27T14:19:08.951" v="162"/>
              <pc2:cmMkLst xmlns:pc2="http://schemas.microsoft.com/office/powerpoint/2019/9/main/command">
                <pc:docMk/>
                <pc:sldMk cId="2497802815" sldId="428"/>
                <pc2:cmMk id="{8A0CE6D3-000E-4A5C-86DB-78BE26188A5D}"/>
              </pc2:cmMkLst>
            </pc226:cmChg>
          </p:ext>
        </pc:extLst>
      </pc:sldChg>
      <pc:sldChg chg="modSp">
        <pc:chgData name="Bliekendaal, Wendy" userId="S::w.bliekendaal_auris.nl#ext#@zorgmarkten.onmicrosoft.com::479336f7-ac00-458f-ae4b-6b743f36c9dd" providerId="AD" clId="Web-{89BA8131-45EF-4506-A291-C2F0FDA5A38B}" dt="2024-05-27T14:21:47.223" v="211" actId="1076"/>
        <pc:sldMkLst>
          <pc:docMk/>
          <pc:sldMk cId="229029159" sldId="432"/>
        </pc:sldMkLst>
        <pc:spChg chg="mod">
          <ac:chgData name="Bliekendaal, Wendy" userId="S::w.bliekendaal_auris.nl#ext#@zorgmarkten.onmicrosoft.com::479336f7-ac00-458f-ae4b-6b743f36c9dd" providerId="AD" clId="Web-{89BA8131-45EF-4506-A291-C2F0FDA5A38B}" dt="2024-05-27T14:21:47.223" v="211" actId="1076"/>
          <ac:spMkLst>
            <pc:docMk/>
            <pc:sldMk cId="229029159" sldId="432"/>
            <ac:spMk id="7" creationId="{6183F565-F4ED-94A4-2E15-A4D292A589A8}"/>
          </ac:spMkLst>
        </pc:spChg>
        <pc:spChg chg="mod">
          <ac:chgData name="Bliekendaal, Wendy" userId="S::w.bliekendaal_auris.nl#ext#@zorgmarkten.onmicrosoft.com::479336f7-ac00-458f-ae4b-6b743f36c9dd" providerId="AD" clId="Web-{89BA8131-45EF-4506-A291-C2F0FDA5A38B}" dt="2024-05-27T14:21:41.754" v="209" actId="1076"/>
          <ac:spMkLst>
            <pc:docMk/>
            <pc:sldMk cId="229029159" sldId="432"/>
            <ac:spMk id="430" creationId="{00000000-0000-0000-0000-000000000000}"/>
          </ac:spMkLst>
        </pc:spChg>
        <pc:grpChg chg="mod">
          <ac:chgData name="Bliekendaal, Wendy" userId="S::w.bliekendaal_auris.nl#ext#@zorgmarkten.onmicrosoft.com::479336f7-ac00-458f-ae4b-6b743f36c9dd" providerId="AD" clId="Web-{89BA8131-45EF-4506-A291-C2F0FDA5A38B}" dt="2024-05-27T14:21:26.050" v="205" actId="1076"/>
          <ac:grpSpMkLst>
            <pc:docMk/>
            <pc:sldMk cId="229029159" sldId="432"/>
            <ac:grpSpMk id="9" creationId="{E891ABAC-C945-9E7A-3DB1-49E43B2F1A50}"/>
          </ac:grpSpMkLst>
        </pc:grpChg>
        <pc:picChg chg="mod">
          <ac:chgData name="Bliekendaal, Wendy" userId="S::w.bliekendaal_auris.nl#ext#@zorgmarkten.onmicrosoft.com::479336f7-ac00-458f-ae4b-6b743f36c9dd" providerId="AD" clId="Web-{89BA8131-45EF-4506-A291-C2F0FDA5A38B}" dt="2024-05-27T14:21:44.724" v="210" actId="1076"/>
          <ac:picMkLst>
            <pc:docMk/>
            <pc:sldMk cId="229029159" sldId="432"/>
            <ac:picMk id="3" creationId="{9752FA6A-7C56-E6CC-908E-E7D6E75BC8CB}"/>
          </ac:picMkLst>
        </pc:picChg>
        <pc:picChg chg="mod">
          <ac:chgData name="Bliekendaal, Wendy" userId="S::w.bliekendaal_auris.nl#ext#@zorgmarkten.onmicrosoft.com::479336f7-ac00-458f-ae4b-6b743f36c9dd" providerId="AD" clId="Web-{89BA8131-45EF-4506-A291-C2F0FDA5A38B}" dt="2024-05-27T14:21:34.988" v="208" actId="1076"/>
          <ac:picMkLst>
            <pc:docMk/>
            <pc:sldMk cId="229029159" sldId="432"/>
            <ac:picMk id="6" creationId="{A39861C9-26BF-507B-3746-40F8BD8C768B}"/>
          </ac:picMkLst>
        </pc:picChg>
      </pc:sldChg>
      <pc:sldChg chg="delSp modSp">
        <pc:chgData name="Bliekendaal, Wendy" userId="S::w.bliekendaal_auris.nl#ext#@zorgmarkten.onmicrosoft.com::479336f7-ac00-458f-ae4b-6b743f36c9dd" providerId="AD" clId="Web-{89BA8131-45EF-4506-A291-C2F0FDA5A38B}" dt="2024-05-27T14:20:11.719" v="184" actId="1076"/>
        <pc:sldMkLst>
          <pc:docMk/>
          <pc:sldMk cId="1857036082" sldId="434"/>
        </pc:sldMkLst>
        <pc:spChg chg="mod">
          <ac:chgData name="Bliekendaal, Wendy" userId="S::w.bliekendaal_auris.nl#ext#@zorgmarkten.onmicrosoft.com::479336f7-ac00-458f-ae4b-6b743f36c9dd" providerId="AD" clId="Web-{89BA8131-45EF-4506-A291-C2F0FDA5A38B}" dt="2024-05-27T14:20:09.313" v="183" actId="1076"/>
          <ac:spMkLst>
            <pc:docMk/>
            <pc:sldMk cId="1857036082" sldId="434"/>
            <ac:spMk id="7" creationId="{E04C0AB4-B615-43C6-58D0-263A28A3F404}"/>
          </ac:spMkLst>
        </pc:spChg>
        <pc:picChg chg="del">
          <ac:chgData name="Bliekendaal, Wendy" userId="S::w.bliekendaal_auris.nl#ext#@zorgmarkten.onmicrosoft.com::479336f7-ac00-458f-ae4b-6b743f36c9dd" providerId="AD" clId="Web-{89BA8131-45EF-4506-A291-C2F0FDA5A38B}" dt="2024-05-27T14:20:06.782" v="182"/>
          <ac:picMkLst>
            <pc:docMk/>
            <pc:sldMk cId="1857036082" sldId="434"/>
            <ac:picMk id="4" creationId="{D3100708-9B86-6A83-E007-9FD8E365CAA6}"/>
          </ac:picMkLst>
        </pc:picChg>
        <pc:picChg chg="mod">
          <ac:chgData name="Bliekendaal, Wendy" userId="S::w.bliekendaal_auris.nl#ext#@zorgmarkten.onmicrosoft.com::479336f7-ac00-458f-ae4b-6b743f36c9dd" providerId="AD" clId="Web-{89BA8131-45EF-4506-A291-C2F0FDA5A38B}" dt="2024-05-27T14:20:11.719" v="184" actId="1076"/>
          <ac:picMkLst>
            <pc:docMk/>
            <pc:sldMk cId="1857036082" sldId="434"/>
            <ac:picMk id="8" creationId="{89BEA64F-7750-306F-F647-A0B59F1DC311}"/>
          </ac:picMkLst>
        </pc:picChg>
      </pc:sldChg>
      <pc:sldChg chg="delSp modSp">
        <pc:chgData name="Bliekendaal, Wendy" userId="S::w.bliekendaal_auris.nl#ext#@zorgmarkten.onmicrosoft.com::479336f7-ac00-458f-ae4b-6b743f36c9dd" providerId="AD" clId="Web-{89BA8131-45EF-4506-A291-C2F0FDA5A38B}" dt="2024-05-27T14:20:27.079" v="188" actId="1076"/>
        <pc:sldMkLst>
          <pc:docMk/>
          <pc:sldMk cId="2866968511" sldId="435"/>
        </pc:sldMkLst>
        <pc:spChg chg="mod">
          <ac:chgData name="Bliekendaal, Wendy" userId="S::w.bliekendaal_auris.nl#ext#@zorgmarkten.onmicrosoft.com::479336f7-ac00-458f-ae4b-6b743f36c9dd" providerId="AD" clId="Web-{89BA8131-45EF-4506-A291-C2F0FDA5A38B}" dt="2024-05-27T14:20:27.079" v="188" actId="1076"/>
          <ac:spMkLst>
            <pc:docMk/>
            <pc:sldMk cId="2866968511" sldId="435"/>
            <ac:spMk id="8" creationId="{062AEEF9-0D6F-645D-1870-64F5AC4EA061}"/>
          </ac:spMkLst>
        </pc:spChg>
        <pc:picChg chg="del">
          <ac:chgData name="Bliekendaal, Wendy" userId="S::w.bliekendaal_auris.nl#ext#@zorgmarkten.onmicrosoft.com::479336f7-ac00-458f-ae4b-6b743f36c9dd" providerId="AD" clId="Web-{89BA8131-45EF-4506-A291-C2F0FDA5A38B}" dt="2024-05-27T14:20:03.219" v="180"/>
          <ac:picMkLst>
            <pc:docMk/>
            <pc:sldMk cId="2866968511" sldId="435"/>
            <ac:picMk id="6" creationId="{D4DED5C2-0476-1C61-E9B1-A5C5CF57D85A}"/>
          </ac:picMkLst>
        </pc:picChg>
        <pc:picChg chg="mod">
          <ac:chgData name="Bliekendaal, Wendy" userId="S::w.bliekendaal_auris.nl#ext#@zorgmarkten.onmicrosoft.com::479336f7-ac00-458f-ae4b-6b743f36c9dd" providerId="AD" clId="Web-{89BA8131-45EF-4506-A291-C2F0FDA5A38B}" dt="2024-05-27T14:19:52.484" v="175" actId="1076"/>
          <ac:picMkLst>
            <pc:docMk/>
            <pc:sldMk cId="2866968511" sldId="435"/>
            <ac:picMk id="9" creationId="{714AD7F1-88E6-6D88-811E-587D4C3473A3}"/>
          </ac:picMkLst>
        </pc:picChg>
      </pc:sldChg>
      <pc:sldChg chg="delSp modSp addCm">
        <pc:chgData name="Bliekendaal, Wendy" userId="S::w.bliekendaal_auris.nl#ext#@zorgmarkten.onmicrosoft.com::479336f7-ac00-458f-ae4b-6b743f36c9dd" providerId="AD" clId="Web-{89BA8131-45EF-4506-A291-C2F0FDA5A38B}" dt="2024-05-27T14:20:00.110" v="178"/>
        <pc:sldMkLst>
          <pc:docMk/>
          <pc:sldMk cId="390752791" sldId="445"/>
        </pc:sldMkLst>
        <pc:spChg chg="mod">
          <ac:chgData name="Bliekendaal, Wendy" userId="S::w.bliekendaal_auris.nl#ext#@zorgmarkten.onmicrosoft.com::479336f7-ac00-458f-ae4b-6b743f36c9dd" providerId="AD" clId="Web-{89BA8131-45EF-4506-A291-C2F0FDA5A38B}" dt="2024-05-27T14:19:39.203" v="171" actId="1076"/>
          <ac:spMkLst>
            <pc:docMk/>
            <pc:sldMk cId="390752791" sldId="445"/>
            <ac:spMk id="9" creationId="{772BFD57-5AF6-DDA0-742F-E47EF2688E1B}"/>
          </ac:spMkLst>
        </pc:spChg>
        <pc:picChg chg="del">
          <ac:chgData name="Bliekendaal, Wendy" userId="S::w.bliekendaal_auris.nl#ext#@zorgmarkten.onmicrosoft.com::479336f7-ac00-458f-ae4b-6b743f36c9dd" providerId="AD" clId="Web-{89BA8131-45EF-4506-A291-C2F0FDA5A38B}" dt="2024-05-27T14:20:00.110" v="178"/>
          <ac:picMkLst>
            <pc:docMk/>
            <pc:sldMk cId="390752791" sldId="445"/>
            <ac:picMk id="8" creationId="{34A2DF7E-A0C7-19CC-C4DF-4DCE429EBDCD}"/>
          </ac:picMkLst>
        </pc:picChg>
        <pc:picChg chg="mod">
          <ac:chgData name="Bliekendaal, Wendy" userId="S::w.bliekendaal_auris.nl#ext#@zorgmarkten.onmicrosoft.com::479336f7-ac00-458f-ae4b-6b743f36c9dd" providerId="AD" clId="Web-{89BA8131-45EF-4506-A291-C2F0FDA5A38B}" dt="2024-05-27T14:19:36.015" v="170" actId="1076"/>
          <ac:picMkLst>
            <pc:docMk/>
            <pc:sldMk cId="390752791" sldId="445"/>
            <ac:picMk id="11" creationId="{83C78185-3B56-40B5-2FA5-A05594885F8A}"/>
          </ac:picMkLst>
        </pc:picChg>
        <pc:extLst>
          <p:ext xmlns:p="http://schemas.openxmlformats.org/presentationml/2006/main" uri="{D6D511B9-2390-475A-947B-AFAB55BFBCF1}">
            <pc226:cmChg xmlns:pc226="http://schemas.microsoft.com/office/powerpoint/2022/06/main/command" chg="add">
              <pc226:chgData name="Bliekendaal, Wendy" userId="S::w.bliekendaal_auris.nl#ext#@zorgmarkten.onmicrosoft.com::479336f7-ac00-458f-ae4b-6b743f36c9dd" providerId="AD" clId="Web-{89BA8131-45EF-4506-A291-C2F0FDA5A38B}" dt="2024-05-27T14:10:58.573" v="2"/>
              <pc2:cmMkLst xmlns:pc2="http://schemas.microsoft.com/office/powerpoint/2019/9/main/command">
                <pc:docMk/>
                <pc:sldMk cId="390752791" sldId="445"/>
                <pc2:cmMk id="{99CC79D5-5533-4D9C-9641-7757031940EB}"/>
              </pc2:cmMkLst>
            </pc226:cmChg>
          </p:ext>
        </pc:extLst>
      </pc:sldChg>
      <pc:sldChg chg="delSp modSp">
        <pc:chgData name="Bliekendaal, Wendy" userId="S::w.bliekendaal_auris.nl#ext#@zorgmarkten.onmicrosoft.com::479336f7-ac00-458f-ae4b-6b743f36c9dd" providerId="AD" clId="Web-{89BA8131-45EF-4506-A291-C2F0FDA5A38B}" dt="2024-05-27T14:20:01.203" v="179"/>
        <pc:sldMkLst>
          <pc:docMk/>
          <pc:sldMk cId="878199727" sldId="446"/>
        </pc:sldMkLst>
        <pc:spChg chg="mod">
          <ac:chgData name="Bliekendaal, Wendy" userId="S::w.bliekendaal_auris.nl#ext#@zorgmarkten.onmicrosoft.com::479336f7-ac00-458f-ae4b-6b743f36c9dd" providerId="AD" clId="Web-{89BA8131-45EF-4506-A291-C2F0FDA5A38B}" dt="2024-05-27T14:19:43.984" v="172" actId="1076"/>
          <ac:spMkLst>
            <pc:docMk/>
            <pc:sldMk cId="878199727" sldId="446"/>
            <ac:spMk id="9" creationId="{772BFD57-5AF6-DDA0-742F-E47EF2688E1B}"/>
          </ac:spMkLst>
        </pc:spChg>
        <pc:picChg chg="mod">
          <ac:chgData name="Bliekendaal, Wendy" userId="S::w.bliekendaal_auris.nl#ext#@zorgmarkten.onmicrosoft.com::479336f7-ac00-458f-ae4b-6b743f36c9dd" providerId="AD" clId="Web-{89BA8131-45EF-4506-A291-C2F0FDA5A38B}" dt="2024-05-27T14:19:46.250" v="173" actId="1076"/>
          <ac:picMkLst>
            <pc:docMk/>
            <pc:sldMk cId="878199727" sldId="446"/>
            <ac:picMk id="11" creationId="{83C78185-3B56-40B5-2FA5-A05594885F8A}"/>
          </ac:picMkLst>
        </pc:picChg>
        <pc:picChg chg="del">
          <ac:chgData name="Bliekendaal, Wendy" userId="S::w.bliekendaal_auris.nl#ext#@zorgmarkten.onmicrosoft.com::479336f7-ac00-458f-ae4b-6b743f36c9dd" providerId="AD" clId="Web-{89BA8131-45EF-4506-A291-C2F0FDA5A38B}" dt="2024-05-27T14:20:01.203" v="179"/>
          <ac:picMkLst>
            <pc:docMk/>
            <pc:sldMk cId="878199727" sldId="446"/>
            <ac:picMk id="15" creationId="{69E7DD29-E488-3269-6E36-CFCD64D811CB}"/>
          </ac:picMkLst>
        </pc:picChg>
      </pc:sldChg>
      <pc:sldChg chg="delSp modSp">
        <pc:chgData name="Bliekendaal, Wendy" userId="S::w.bliekendaal_auris.nl#ext#@zorgmarkten.onmicrosoft.com::479336f7-ac00-458f-ae4b-6b743f36c9dd" providerId="AD" clId="Web-{89BA8131-45EF-4506-A291-C2F0FDA5A38B}" dt="2024-05-27T14:20:19.111" v="187" actId="1076"/>
        <pc:sldMkLst>
          <pc:docMk/>
          <pc:sldMk cId="2600651847" sldId="449"/>
        </pc:sldMkLst>
        <pc:spChg chg="mod">
          <ac:chgData name="Bliekendaal, Wendy" userId="S::w.bliekendaal_auris.nl#ext#@zorgmarkten.onmicrosoft.com::479336f7-ac00-458f-ae4b-6b743f36c9dd" providerId="AD" clId="Web-{89BA8131-45EF-4506-A291-C2F0FDA5A38B}" dt="2024-05-27T14:20:15.345" v="185" actId="1076"/>
          <ac:spMkLst>
            <pc:docMk/>
            <pc:sldMk cId="2600651847" sldId="449"/>
            <ac:spMk id="8" creationId="{062AEEF9-0D6F-645D-1870-64F5AC4EA061}"/>
          </ac:spMkLst>
        </pc:spChg>
        <pc:picChg chg="del">
          <ac:chgData name="Bliekendaal, Wendy" userId="S::w.bliekendaal_auris.nl#ext#@zorgmarkten.onmicrosoft.com::479336f7-ac00-458f-ae4b-6b743f36c9dd" providerId="AD" clId="Web-{89BA8131-45EF-4506-A291-C2F0FDA5A38B}" dt="2024-05-27T14:20:04.469" v="181"/>
          <ac:picMkLst>
            <pc:docMk/>
            <pc:sldMk cId="2600651847" sldId="449"/>
            <ac:picMk id="6" creationId="{D4DED5C2-0476-1C61-E9B1-A5C5CF57D85A}"/>
          </ac:picMkLst>
        </pc:picChg>
        <pc:picChg chg="mod">
          <ac:chgData name="Bliekendaal, Wendy" userId="S::w.bliekendaal_auris.nl#ext#@zorgmarkten.onmicrosoft.com::479336f7-ac00-458f-ae4b-6b743f36c9dd" providerId="AD" clId="Web-{89BA8131-45EF-4506-A291-C2F0FDA5A38B}" dt="2024-05-27T14:20:19.111" v="187" actId="1076"/>
          <ac:picMkLst>
            <pc:docMk/>
            <pc:sldMk cId="2600651847" sldId="449"/>
            <ac:picMk id="9" creationId="{714AD7F1-88E6-6D88-811E-587D4C3473A3}"/>
          </ac:picMkLst>
        </pc:picChg>
      </pc:sldChg>
      <pc:sldChg chg="delSp modSp">
        <pc:chgData name="Bliekendaal, Wendy" userId="S::w.bliekendaal_auris.nl#ext#@zorgmarkten.onmicrosoft.com::479336f7-ac00-458f-ae4b-6b743f36c9dd" providerId="AD" clId="Web-{89BA8131-45EF-4506-A291-C2F0FDA5A38B}" dt="2024-05-27T14:20:58.737" v="197"/>
        <pc:sldMkLst>
          <pc:docMk/>
          <pc:sldMk cId="271411903" sldId="450"/>
        </pc:sldMkLst>
        <pc:spChg chg="mod">
          <ac:chgData name="Bliekendaal, Wendy" userId="S::w.bliekendaal_auris.nl#ext#@zorgmarkten.onmicrosoft.com::479336f7-ac00-458f-ae4b-6b743f36c9dd" providerId="AD" clId="Web-{89BA8131-45EF-4506-A291-C2F0FDA5A38B}" dt="2024-05-27T14:20:41.158" v="191" actId="1076"/>
          <ac:spMkLst>
            <pc:docMk/>
            <pc:sldMk cId="271411903" sldId="450"/>
            <ac:spMk id="10" creationId="{9C74F999-F963-874E-A468-BA1B89E36D9E}"/>
          </ac:spMkLst>
        </pc:spChg>
        <pc:picChg chg="del">
          <ac:chgData name="Bliekendaal, Wendy" userId="S::w.bliekendaal_auris.nl#ext#@zorgmarkten.onmicrosoft.com::479336f7-ac00-458f-ae4b-6b743f36c9dd" providerId="AD" clId="Web-{89BA8131-45EF-4506-A291-C2F0FDA5A38B}" dt="2024-05-27T14:20:58.737" v="197"/>
          <ac:picMkLst>
            <pc:docMk/>
            <pc:sldMk cId="271411903" sldId="450"/>
            <ac:picMk id="4" creationId="{CA4AC2DF-926D-5A48-65CF-1E90B45036D5}"/>
          </ac:picMkLst>
        </pc:picChg>
        <pc:picChg chg="mod">
          <ac:chgData name="Bliekendaal, Wendy" userId="S::w.bliekendaal_auris.nl#ext#@zorgmarkten.onmicrosoft.com::479336f7-ac00-458f-ae4b-6b743f36c9dd" providerId="AD" clId="Web-{89BA8131-45EF-4506-A291-C2F0FDA5A38B}" dt="2024-05-27T14:20:44.752" v="192" actId="1076"/>
          <ac:picMkLst>
            <pc:docMk/>
            <pc:sldMk cId="271411903" sldId="450"/>
            <ac:picMk id="12" creationId="{9104D456-2BC9-A90E-1DAE-986CC7E15954}"/>
          </ac:picMkLst>
        </pc:picChg>
      </pc:sldChg>
      <pc:sldChg chg="modSp addCm">
        <pc:chgData name="Bliekendaal, Wendy" userId="S::w.bliekendaal_auris.nl#ext#@zorgmarkten.onmicrosoft.com::479336f7-ac00-458f-ae4b-6b743f36c9dd" providerId="AD" clId="Web-{89BA8131-45EF-4506-A291-C2F0FDA5A38B}" dt="2024-05-27T14:20:55.049" v="195" actId="1076"/>
        <pc:sldMkLst>
          <pc:docMk/>
          <pc:sldMk cId="242219204" sldId="451"/>
        </pc:sldMkLst>
        <pc:spChg chg="mod">
          <ac:chgData name="Bliekendaal, Wendy" userId="S::w.bliekendaal_auris.nl#ext#@zorgmarkten.onmicrosoft.com::479336f7-ac00-458f-ae4b-6b743f36c9dd" providerId="AD" clId="Web-{89BA8131-45EF-4506-A291-C2F0FDA5A38B}" dt="2024-05-27T14:20:50.033" v="193" actId="1076"/>
          <ac:spMkLst>
            <pc:docMk/>
            <pc:sldMk cId="242219204" sldId="451"/>
            <ac:spMk id="10" creationId="{9C74F999-F963-874E-A468-BA1B89E36D9E}"/>
          </ac:spMkLst>
        </pc:spChg>
        <pc:picChg chg="mod">
          <ac:chgData name="Bliekendaal, Wendy" userId="S::w.bliekendaal_auris.nl#ext#@zorgmarkten.onmicrosoft.com::479336f7-ac00-458f-ae4b-6b743f36c9dd" providerId="AD" clId="Web-{89BA8131-45EF-4506-A291-C2F0FDA5A38B}" dt="2024-05-27T14:20:52.877" v="194" actId="1076"/>
          <ac:picMkLst>
            <pc:docMk/>
            <pc:sldMk cId="242219204" sldId="451"/>
            <ac:picMk id="2" creationId="{D77C4B02-D0C0-35C7-7498-EABAD4E099C5}"/>
          </ac:picMkLst>
        </pc:picChg>
        <pc:picChg chg="mod">
          <ac:chgData name="Bliekendaal, Wendy" userId="S::w.bliekendaal_auris.nl#ext#@zorgmarkten.onmicrosoft.com::479336f7-ac00-458f-ae4b-6b743f36c9dd" providerId="AD" clId="Web-{89BA8131-45EF-4506-A291-C2F0FDA5A38B}" dt="2024-05-27T14:20:55.049" v="195" actId="1076"/>
          <ac:picMkLst>
            <pc:docMk/>
            <pc:sldMk cId="242219204" sldId="451"/>
            <ac:picMk id="12" creationId="{9104D456-2BC9-A90E-1DAE-986CC7E15954}"/>
          </ac:picMkLst>
        </pc:picChg>
        <pc:extLst>
          <p:ext xmlns:p="http://schemas.openxmlformats.org/presentationml/2006/main" uri="{D6D511B9-2390-475A-947B-AFAB55BFBCF1}">
            <pc226:cmChg xmlns:pc226="http://schemas.microsoft.com/office/powerpoint/2022/06/main/command" chg="add">
              <pc226:chgData name="Bliekendaal, Wendy" userId="S::w.bliekendaal_auris.nl#ext#@zorgmarkten.onmicrosoft.com::479336f7-ac00-458f-ae4b-6b743f36c9dd" providerId="AD" clId="Web-{89BA8131-45EF-4506-A291-C2F0FDA5A38B}" dt="2024-05-27T14:10:24.275" v="1"/>
              <pc2:cmMkLst xmlns:pc2="http://schemas.microsoft.com/office/powerpoint/2019/9/main/command">
                <pc:docMk/>
                <pc:sldMk cId="242219204" sldId="451"/>
                <pc2:cmMk id="{468F2E12-6D22-43DE-BBBE-6CE425FFCE02}"/>
              </pc2:cmMkLst>
            </pc226:cmChg>
          </p:ext>
        </pc:extLst>
      </pc:sldChg>
      <pc:sldChg chg="delSp modSp">
        <pc:chgData name="Bliekendaal, Wendy" userId="S::w.bliekendaal_auris.nl#ext#@zorgmarkten.onmicrosoft.com::479336f7-ac00-458f-ae4b-6b743f36c9dd" providerId="AD" clId="Web-{89BA8131-45EF-4506-A291-C2F0FDA5A38B}" dt="2024-05-27T14:19:57.563" v="177"/>
        <pc:sldMkLst>
          <pc:docMk/>
          <pc:sldMk cId="1161442966" sldId="454"/>
        </pc:sldMkLst>
        <pc:spChg chg="mod">
          <ac:chgData name="Bliekendaal, Wendy" userId="S::w.bliekendaal_auris.nl#ext#@zorgmarkten.onmicrosoft.com::479336f7-ac00-458f-ae4b-6b743f36c9dd" providerId="AD" clId="Web-{89BA8131-45EF-4506-A291-C2F0FDA5A38B}" dt="2024-05-27T14:19:32.062" v="169" actId="1076"/>
          <ac:spMkLst>
            <pc:docMk/>
            <pc:sldMk cId="1161442966" sldId="454"/>
            <ac:spMk id="9" creationId="{772BFD57-5AF6-DDA0-742F-E47EF2688E1B}"/>
          </ac:spMkLst>
        </pc:spChg>
        <pc:picChg chg="del">
          <ac:chgData name="Bliekendaal, Wendy" userId="S::w.bliekendaal_auris.nl#ext#@zorgmarkten.onmicrosoft.com::479336f7-ac00-458f-ae4b-6b743f36c9dd" providerId="AD" clId="Web-{89BA8131-45EF-4506-A291-C2F0FDA5A38B}" dt="2024-05-27T14:19:57.563" v="177"/>
          <ac:picMkLst>
            <pc:docMk/>
            <pc:sldMk cId="1161442966" sldId="454"/>
            <ac:picMk id="3" creationId="{C0C9647B-AA10-3E92-43A5-E81B2FC00B8E}"/>
          </ac:picMkLst>
        </pc:picChg>
        <pc:picChg chg="mod">
          <ac:chgData name="Bliekendaal, Wendy" userId="S::w.bliekendaal_auris.nl#ext#@zorgmarkten.onmicrosoft.com::479336f7-ac00-458f-ae4b-6b743f36c9dd" providerId="AD" clId="Web-{89BA8131-45EF-4506-A291-C2F0FDA5A38B}" dt="2024-05-27T14:19:28.046" v="168" actId="1076"/>
          <ac:picMkLst>
            <pc:docMk/>
            <pc:sldMk cId="1161442966" sldId="454"/>
            <ac:picMk id="11" creationId="{83C78185-3B56-40B5-2FA5-A05594885F8A}"/>
          </ac:picMkLst>
        </pc:picChg>
      </pc:sldChg>
      <pc:sldChg chg="delSp modSp">
        <pc:chgData name="Bliekendaal, Wendy" userId="S::w.bliekendaal_auris.nl#ext#@zorgmarkten.onmicrosoft.com::479336f7-ac00-458f-ae4b-6b743f36c9dd" providerId="AD" clId="Web-{89BA8131-45EF-4506-A291-C2F0FDA5A38B}" dt="2024-05-27T14:18:34.247" v="160" actId="20577"/>
        <pc:sldMkLst>
          <pc:docMk/>
          <pc:sldMk cId="1153786386" sldId="455"/>
        </pc:sldMkLst>
        <pc:spChg chg="mod">
          <ac:chgData name="Bliekendaal, Wendy" userId="S::w.bliekendaal_auris.nl#ext#@zorgmarkten.onmicrosoft.com::479336f7-ac00-458f-ae4b-6b743f36c9dd" providerId="AD" clId="Web-{89BA8131-45EF-4506-A291-C2F0FDA5A38B}" dt="2024-05-27T14:18:29.466" v="158" actId="1076"/>
          <ac:spMkLst>
            <pc:docMk/>
            <pc:sldMk cId="1153786386" sldId="455"/>
            <ac:spMk id="6" creationId="{AA449D5C-7697-C02A-EA55-C9485D584776}"/>
          </ac:spMkLst>
        </pc:spChg>
        <pc:spChg chg="mod">
          <ac:chgData name="Bliekendaal, Wendy" userId="S::w.bliekendaal_auris.nl#ext#@zorgmarkten.onmicrosoft.com::479336f7-ac00-458f-ae4b-6b743f36c9dd" providerId="AD" clId="Web-{89BA8131-45EF-4506-A291-C2F0FDA5A38B}" dt="2024-05-27T14:18:34.247" v="160" actId="20577"/>
          <ac:spMkLst>
            <pc:docMk/>
            <pc:sldMk cId="1153786386" sldId="455"/>
            <ac:spMk id="10" creationId="{BA5D2F83-9BD1-6ABE-D013-4E5E7CB2B586}"/>
          </ac:spMkLst>
        </pc:spChg>
        <pc:picChg chg="del">
          <ac:chgData name="Bliekendaal, Wendy" userId="S::w.bliekendaal_auris.nl#ext#@zorgmarkten.onmicrosoft.com::479336f7-ac00-458f-ae4b-6b743f36c9dd" providerId="AD" clId="Web-{89BA8131-45EF-4506-A291-C2F0FDA5A38B}" dt="2024-05-27T14:18:31.216" v="159"/>
          <ac:picMkLst>
            <pc:docMk/>
            <pc:sldMk cId="1153786386" sldId="455"/>
            <ac:picMk id="7" creationId="{E507C913-AF8F-CECF-6955-0774870886AF}"/>
          </ac:picMkLst>
        </pc:picChg>
        <pc:picChg chg="mod">
          <ac:chgData name="Bliekendaal, Wendy" userId="S::w.bliekendaal_auris.nl#ext#@zorgmarkten.onmicrosoft.com::479336f7-ac00-458f-ae4b-6b743f36c9dd" providerId="AD" clId="Web-{89BA8131-45EF-4506-A291-C2F0FDA5A38B}" dt="2024-05-27T14:18:25.700" v="157" actId="1076"/>
          <ac:picMkLst>
            <pc:docMk/>
            <pc:sldMk cId="1153786386" sldId="455"/>
            <ac:picMk id="9" creationId="{4515EF98-0C67-C470-AFBC-DA016F8C3DD6}"/>
          </ac:picMkLst>
        </pc:picChg>
      </pc:sldChg>
      <pc:sldChg chg="delSp modSp addCm">
        <pc:chgData name="Bliekendaal, Wendy" userId="S::w.bliekendaal_auris.nl#ext#@zorgmarkten.onmicrosoft.com::479336f7-ac00-458f-ae4b-6b743f36c9dd" providerId="AD" clId="Web-{89BA8131-45EF-4506-A291-C2F0FDA5A38B}" dt="2024-05-27T14:19:18.624" v="165" actId="1076"/>
        <pc:sldMkLst>
          <pc:docMk/>
          <pc:sldMk cId="1116059518" sldId="460"/>
        </pc:sldMkLst>
        <pc:spChg chg="mod">
          <ac:chgData name="Bliekendaal, Wendy" userId="S::w.bliekendaal_auris.nl#ext#@zorgmarkten.onmicrosoft.com::479336f7-ac00-458f-ae4b-6b743f36c9dd" providerId="AD" clId="Web-{89BA8131-45EF-4506-A291-C2F0FDA5A38B}" dt="2024-05-27T14:19:18.624" v="165" actId="1076"/>
          <ac:spMkLst>
            <pc:docMk/>
            <pc:sldMk cId="1116059518" sldId="460"/>
            <ac:spMk id="6" creationId="{3A7EA334-D2B3-892D-CF8E-C1AB84810269}"/>
          </ac:spMkLst>
        </pc:spChg>
        <pc:picChg chg="del">
          <ac:chgData name="Bliekendaal, Wendy" userId="S::w.bliekendaal_auris.nl#ext#@zorgmarkten.onmicrosoft.com::479336f7-ac00-458f-ae4b-6b743f36c9dd" providerId="AD" clId="Web-{89BA8131-45EF-4506-A291-C2F0FDA5A38B}" dt="2024-05-27T14:19:13.420" v="163"/>
          <ac:picMkLst>
            <pc:docMk/>
            <pc:sldMk cId="1116059518" sldId="460"/>
            <ac:picMk id="7" creationId="{5859EBBB-D430-A59E-EC01-68D52D85E49D}"/>
          </ac:picMkLst>
        </pc:picChg>
        <pc:picChg chg="mod">
          <ac:chgData name="Bliekendaal, Wendy" userId="S::w.bliekendaal_auris.nl#ext#@zorgmarkten.onmicrosoft.com::479336f7-ac00-458f-ae4b-6b743f36c9dd" providerId="AD" clId="Web-{89BA8131-45EF-4506-A291-C2F0FDA5A38B}" dt="2024-05-27T14:19:15.999" v="164" actId="1076"/>
          <ac:picMkLst>
            <pc:docMk/>
            <pc:sldMk cId="1116059518" sldId="460"/>
            <ac:picMk id="8" creationId="{58F69BEE-A0B2-29FC-733A-963F0403A802}"/>
          </ac:picMkLst>
        </pc:picChg>
        <pc:extLst>
          <p:ext xmlns:p="http://schemas.openxmlformats.org/presentationml/2006/main" uri="{D6D511B9-2390-475A-947B-AFAB55BFBCF1}">
            <pc226:cmChg xmlns:pc226="http://schemas.microsoft.com/office/powerpoint/2022/06/main/command" chg="add">
              <pc226:chgData name="Bliekendaal, Wendy" userId="S::w.bliekendaal_auris.nl#ext#@zorgmarkten.onmicrosoft.com::479336f7-ac00-458f-ae4b-6b743f36c9dd" providerId="AD" clId="Web-{89BA8131-45EF-4506-A291-C2F0FDA5A38B}" dt="2024-05-27T14:18:56.373" v="161"/>
              <pc2:cmMkLst xmlns:pc2="http://schemas.microsoft.com/office/powerpoint/2019/9/main/command">
                <pc:docMk/>
                <pc:sldMk cId="1116059518" sldId="460"/>
                <pc2:cmMk id="{D4FFB530-F7F0-47C1-B911-65E222519D7B}"/>
              </pc2:cmMkLst>
            </pc226:cmChg>
          </p:ext>
        </pc:extLst>
      </pc:sldChg>
      <pc:sldChg chg="delSp modSp">
        <pc:chgData name="Bliekendaal, Wendy" userId="S::w.bliekendaal_auris.nl#ext#@zorgmarkten.onmicrosoft.com::479336f7-ac00-458f-ae4b-6b743f36c9dd" providerId="AD" clId="Web-{89BA8131-45EF-4506-A291-C2F0FDA5A38B}" dt="2024-05-27T14:19:56.281" v="176"/>
        <pc:sldMkLst>
          <pc:docMk/>
          <pc:sldMk cId="2018773530" sldId="470"/>
        </pc:sldMkLst>
        <pc:spChg chg="mod">
          <ac:chgData name="Bliekendaal, Wendy" userId="S::w.bliekendaal_auris.nl#ext#@zorgmarkten.onmicrosoft.com::479336f7-ac00-458f-ae4b-6b743f36c9dd" providerId="AD" clId="Web-{89BA8131-45EF-4506-A291-C2F0FDA5A38B}" dt="2024-05-27T14:19:23.155" v="167" actId="1076"/>
          <ac:spMkLst>
            <pc:docMk/>
            <pc:sldMk cId="2018773530" sldId="470"/>
            <ac:spMk id="9" creationId="{772BFD57-5AF6-DDA0-742F-E47EF2688E1B}"/>
          </ac:spMkLst>
        </pc:spChg>
        <pc:picChg chg="del">
          <ac:chgData name="Bliekendaal, Wendy" userId="S::w.bliekendaal_auris.nl#ext#@zorgmarkten.onmicrosoft.com::479336f7-ac00-458f-ae4b-6b743f36c9dd" providerId="AD" clId="Web-{89BA8131-45EF-4506-A291-C2F0FDA5A38B}" dt="2024-05-27T14:19:56.281" v="176"/>
          <ac:picMkLst>
            <pc:docMk/>
            <pc:sldMk cId="2018773530" sldId="470"/>
            <ac:picMk id="3" creationId="{C0C9647B-AA10-3E92-43A5-E81B2FC00B8E}"/>
          </ac:picMkLst>
        </pc:picChg>
        <pc:picChg chg="mod">
          <ac:chgData name="Bliekendaal, Wendy" userId="S::w.bliekendaal_auris.nl#ext#@zorgmarkten.onmicrosoft.com::479336f7-ac00-458f-ae4b-6b743f36c9dd" providerId="AD" clId="Web-{89BA8131-45EF-4506-A291-C2F0FDA5A38B}" dt="2024-05-27T14:19:21.437" v="166" actId="1076"/>
          <ac:picMkLst>
            <pc:docMk/>
            <pc:sldMk cId="2018773530" sldId="470"/>
            <ac:picMk id="11" creationId="{83C78185-3B56-40B5-2FA5-A05594885F8A}"/>
          </ac:picMkLst>
        </pc:picChg>
      </pc:sldChg>
      <pc:sldChg chg="delSp modSp">
        <pc:chgData name="Bliekendaal, Wendy" userId="S::w.bliekendaal_auris.nl#ext#@zorgmarkten.onmicrosoft.com::479336f7-ac00-458f-ae4b-6b743f36c9dd" providerId="AD" clId="Web-{89BA8131-45EF-4506-A291-C2F0FDA5A38B}" dt="2024-05-27T14:21:10.519" v="200" actId="1076"/>
        <pc:sldMkLst>
          <pc:docMk/>
          <pc:sldMk cId="3798490938" sldId="471"/>
        </pc:sldMkLst>
        <pc:spChg chg="mod">
          <ac:chgData name="Bliekendaal, Wendy" userId="S::w.bliekendaal_auris.nl#ext#@zorgmarkten.onmicrosoft.com::479336f7-ac00-458f-ae4b-6b743f36c9dd" providerId="AD" clId="Web-{89BA8131-45EF-4506-A291-C2F0FDA5A38B}" dt="2024-05-27T14:21:10.519" v="200" actId="1076"/>
          <ac:spMkLst>
            <pc:docMk/>
            <pc:sldMk cId="3798490938" sldId="471"/>
            <ac:spMk id="10" creationId="{9C74F999-F963-874E-A468-BA1B89E36D9E}"/>
          </ac:spMkLst>
        </pc:spChg>
        <pc:picChg chg="del">
          <ac:chgData name="Bliekendaal, Wendy" userId="S::w.bliekendaal_auris.nl#ext#@zorgmarkten.onmicrosoft.com::479336f7-ac00-458f-ae4b-6b743f36c9dd" providerId="AD" clId="Web-{89BA8131-45EF-4506-A291-C2F0FDA5A38B}" dt="2024-05-27T14:21:01.893" v="198"/>
          <ac:picMkLst>
            <pc:docMk/>
            <pc:sldMk cId="3798490938" sldId="471"/>
            <ac:picMk id="4" creationId="{CA4AC2DF-926D-5A48-65CF-1E90B45036D5}"/>
          </ac:picMkLst>
        </pc:picChg>
        <pc:picChg chg="mod">
          <ac:chgData name="Bliekendaal, Wendy" userId="S::w.bliekendaal_auris.nl#ext#@zorgmarkten.onmicrosoft.com::479336f7-ac00-458f-ae4b-6b743f36c9dd" providerId="AD" clId="Web-{89BA8131-45EF-4506-A291-C2F0FDA5A38B}" dt="2024-05-27T14:21:07.659" v="199" actId="1076"/>
          <ac:picMkLst>
            <pc:docMk/>
            <pc:sldMk cId="3798490938" sldId="471"/>
            <ac:picMk id="12" creationId="{9104D456-2BC9-A90E-1DAE-986CC7E15954}"/>
          </ac:picMkLst>
        </pc:picChg>
      </pc:sldChg>
      <pc:sldChg chg="modSp">
        <pc:chgData name="Bliekendaal, Wendy" userId="S::w.bliekendaal_auris.nl#ext#@zorgmarkten.onmicrosoft.com::479336f7-ac00-458f-ae4b-6b743f36c9dd" providerId="AD" clId="Web-{89BA8131-45EF-4506-A291-C2F0FDA5A38B}" dt="2024-05-27T14:21:15.675" v="202" actId="1076"/>
        <pc:sldMkLst>
          <pc:docMk/>
          <pc:sldMk cId="1399369306" sldId="472"/>
        </pc:sldMkLst>
        <pc:spChg chg="mod">
          <ac:chgData name="Bliekendaal, Wendy" userId="S::w.bliekendaal_auris.nl#ext#@zorgmarkten.onmicrosoft.com::479336f7-ac00-458f-ae4b-6b743f36c9dd" providerId="AD" clId="Web-{89BA8131-45EF-4506-A291-C2F0FDA5A38B}" dt="2024-05-27T14:21:13.862" v="201" actId="1076"/>
          <ac:spMkLst>
            <pc:docMk/>
            <pc:sldMk cId="1399369306" sldId="472"/>
            <ac:spMk id="10" creationId="{9C74F999-F963-874E-A468-BA1B89E36D9E}"/>
          </ac:spMkLst>
        </pc:spChg>
        <pc:picChg chg="mod">
          <ac:chgData name="Bliekendaal, Wendy" userId="S::w.bliekendaal_auris.nl#ext#@zorgmarkten.onmicrosoft.com::479336f7-ac00-458f-ae4b-6b743f36c9dd" providerId="AD" clId="Web-{89BA8131-45EF-4506-A291-C2F0FDA5A38B}" dt="2024-05-27T14:21:15.675" v="202" actId="1076"/>
          <ac:picMkLst>
            <pc:docMk/>
            <pc:sldMk cId="1399369306" sldId="472"/>
            <ac:picMk id="12" creationId="{9104D456-2BC9-A90E-1DAE-986CC7E15954}"/>
          </ac:picMkLst>
        </pc:picChg>
      </pc:sldChg>
    </pc:docChg>
  </pc:docChgLst>
  <pc:docChgLst>
    <pc:chgData name="Bliekendaal, Wendy" userId="S::w.bliekendaal_auris.nl#ext#@zorgmarkten.onmicrosoft.com::479336f7-ac00-458f-ae4b-6b743f36c9dd" providerId="AD" clId="Web-{2610F0B4-00E2-464C-9C9D-C8B24A647FF1}"/>
    <pc:docChg chg="modSld">
      <pc:chgData name="Bliekendaal, Wendy" userId="S::w.bliekendaal_auris.nl#ext#@zorgmarkten.onmicrosoft.com::479336f7-ac00-458f-ae4b-6b743f36c9dd" providerId="AD" clId="Web-{2610F0B4-00E2-464C-9C9D-C8B24A647FF1}" dt="2024-06-03T11:01:45.209" v="59"/>
      <pc:docMkLst>
        <pc:docMk/>
      </pc:docMkLst>
      <pc:sldChg chg="addSp modSp">
        <pc:chgData name="Bliekendaal, Wendy" userId="S::w.bliekendaal_auris.nl#ext#@zorgmarkten.onmicrosoft.com::479336f7-ac00-458f-ae4b-6b743f36c9dd" providerId="AD" clId="Web-{2610F0B4-00E2-464C-9C9D-C8B24A647FF1}" dt="2024-06-03T11:00:06.597" v="46" actId="1076"/>
        <pc:sldMkLst>
          <pc:docMk/>
          <pc:sldMk cId="3696301718" sldId="391"/>
        </pc:sldMkLst>
        <pc:spChg chg="mod">
          <ac:chgData name="Bliekendaal, Wendy" userId="S::w.bliekendaal_auris.nl#ext#@zorgmarkten.onmicrosoft.com::479336f7-ac00-458f-ae4b-6b743f36c9dd" providerId="AD" clId="Web-{2610F0B4-00E2-464C-9C9D-C8B24A647FF1}" dt="2024-06-03T10:59:35.159" v="37" actId="1076"/>
          <ac:spMkLst>
            <pc:docMk/>
            <pc:sldMk cId="3696301718" sldId="391"/>
            <ac:spMk id="3" creationId="{ECB0E20C-1440-4D39-8A62-A7B724E001DC}"/>
          </ac:spMkLst>
        </pc:spChg>
        <pc:spChg chg="mod">
          <ac:chgData name="Bliekendaal, Wendy" userId="S::w.bliekendaal_auris.nl#ext#@zorgmarkten.onmicrosoft.com::479336f7-ac00-458f-ae4b-6b743f36c9dd" providerId="AD" clId="Web-{2610F0B4-00E2-464C-9C9D-C8B24A647FF1}" dt="2024-06-03T10:59:59.112" v="44" actId="1076"/>
          <ac:spMkLst>
            <pc:docMk/>
            <pc:sldMk cId="3696301718" sldId="391"/>
            <ac:spMk id="5" creationId="{049C5DEB-A035-417D-9ABA-828AAE08E10C}"/>
          </ac:spMkLst>
        </pc:spChg>
        <pc:spChg chg="mod">
          <ac:chgData name="Bliekendaal, Wendy" userId="S::w.bliekendaal_auris.nl#ext#@zorgmarkten.onmicrosoft.com::479336f7-ac00-458f-ae4b-6b743f36c9dd" providerId="AD" clId="Web-{2610F0B4-00E2-464C-9C9D-C8B24A647FF1}" dt="2024-06-03T11:00:03.894" v="45" actId="1076"/>
          <ac:spMkLst>
            <pc:docMk/>
            <pc:sldMk cId="3696301718" sldId="391"/>
            <ac:spMk id="7" creationId="{A9EE92B1-AD69-4F8E-809D-164D00478B43}"/>
          </ac:spMkLst>
        </pc:spChg>
        <pc:spChg chg="mod">
          <ac:chgData name="Bliekendaal, Wendy" userId="S::w.bliekendaal_auris.nl#ext#@zorgmarkten.onmicrosoft.com::479336f7-ac00-458f-ae4b-6b743f36c9dd" providerId="AD" clId="Web-{2610F0B4-00E2-464C-9C9D-C8B24A647FF1}" dt="2024-06-03T10:58:46.736" v="11" actId="1076"/>
          <ac:spMkLst>
            <pc:docMk/>
            <pc:sldMk cId="3696301718" sldId="391"/>
            <ac:spMk id="11" creationId="{53D0135F-53F9-4FE2-8191-08BFBB7A3613}"/>
          </ac:spMkLst>
        </pc:spChg>
        <pc:spChg chg="mod">
          <ac:chgData name="Bliekendaal, Wendy" userId="S::w.bliekendaal_auris.nl#ext#@zorgmarkten.onmicrosoft.com::479336f7-ac00-458f-ae4b-6b743f36c9dd" providerId="AD" clId="Web-{2610F0B4-00E2-464C-9C9D-C8B24A647FF1}" dt="2024-06-03T10:59:38.518" v="39" actId="1076"/>
          <ac:spMkLst>
            <pc:docMk/>
            <pc:sldMk cId="3696301718" sldId="391"/>
            <ac:spMk id="12" creationId="{0029BFA3-D6DF-40FC-973B-E99B2CCCEDDD}"/>
          </ac:spMkLst>
        </pc:spChg>
        <pc:spChg chg="add mod">
          <ac:chgData name="Bliekendaal, Wendy" userId="S::w.bliekendaal_auris.nl#ext#@zorgmarkten.onmicrosoft.com::479336f7-ac00-458f-ae4b-6b743f36c9dd" providerId="AD" clId="Web-{2610F0B4-00E2-464C-9C9D-C8B24A647FF1}" dt="2024-06-03T10:59:16.221" v="36" actId="20577"/>
          <ac:spMkLst>
            <pc:docMk/>
            <pc:sldMk cId="3696301718" sldId="391"/>
            <ac:spMk id="14" creationId="{64ADC3AE-ADF5-495D-874A-B2113EB7DE63}"/>
          </ac:spMkLst>
        </pc:spChg>
        <pc:spChg chg="mod">
          <ac:chgData name="Bliekendaal, Wendy" userId="S::w.bliekendaal_auris.nl#ext#@zorgmarkten.onmicrosoft.com::479336f7-ac00-458f-ae4b-6b743f36c9dd" providerId="AD" clId="Web-{2610F0B4-00E2-464C-9C9D-C8B24A647FF1}" dt="2024-06-03T10:59:46.518" v="41" actId="1076"/>
          <ac:spMkLst>
            <pc:docMk/>
            <pc:sldMk cId="3696301718" sldId="391"/>
            <ac:spMk id="17" creationId="{8C43E270-9A3D-40EE-959D-54CD200A199C}"/>
          </ac:spMkLst>
        </pc:spChg>
        <pc:spChg chg="mod">
          <ac:chgData name="Bliekendaal, Wendy" userId="S::w.bliekendaal_auris.nl#ext#@zorgmarkten.onmicrosoft.com::479336f7-ac00-458f-ae4b-6b743f36c9dd" providerId="AD" clId="Web-{2610F0B4-00E2-464C-9C9D-C8B24A647FF1}" dt="2024-06-03T11:00:06.597" v="46" actId="1076"/>
          <ac:spMkLst>
            <pc:docMk/>
            <pc:sldMk cId="3696301718" sldId="391"/>
            <ac:spMk id="18" creationId="{65BEFB7F-7C45-4152-87DF-E4DC0637B04C}"/>
          </ac:spMkLst>
        </pc:spChg>
        <pc:spChg chg="mod">
          <ac:chgData name="Bliekendaal, Wendy" userId="S::w.bliekendaal_auris.nl#ext#@zorgmarkten.onmicrosoft.com::479336f7-ac00-458f-ae4b-6b743f36c9dd" providerId="AD" clId="Web-{2610F0B4-00E2-464C-9C9D-C8B24A647FF1}" dt="2024-06-03T10:58:47.157" v="15" actId="1076"/>
          <ac:spMkLst>
            <pc:docMk/>
            <pc:sldMk cId="3696301718" sldId="391"/>
            <ac:spMk id="21" creationId="{10E06159-BBE4-496D-872F-45CF274D7CDE}"/>
          </ac:spMkLst>
        </pc:spChg>
        <pc:grpChg chg="mod">
          <ac:chgData name="Bliekendaal, Wendy" userId="S::w.bliekendaal_auris.nl#ext#@zorgmarkten.onmicrosoft.com::479336f7-ac00-458f-ae4b-6b743f36c9dd" providerId="AD" clId="Web-{2610F0B4-00E2-464C-9C9D-C8B24A647FF1}" dt="2024-06-03T10:59:49.550" v="43" actId="1076"/>
          <ac:grpSpMkLst>
            <pc:docMk/>
            <pc:sldMk cId="3696301718" sldId="391"/>
            <ac:grpSpMk id="2" creationId="{E472C141-A95A-4050-A7FA-1E7413DEBF82}"/>
          </ac:grpSpMkLst>
        </pc:grpChg>
        <pc:picChg chg="add mod modCrop">
          <ac:chgData name="Bliekendaal, Wendy" userId="S::w.bliekendaal_auris.nl#ext#@zorgmarkten.onmicrosoft.com::479336f7-ac00-458f-ae4b-6b743f36c9dd" providerId="AD" clId="Web-{2610F0B4-00E2-464C-9C9D-C8B24A647FF1}" dt="2024-06-03T10:59:00.033" v="19" actId="1076"/>
          <ac:picMkLst>
            <pc:docMk/>
            <pc:sldMk cId="3696301718" sldId="391"/>
            <ac:picMk id="6" creationId="{AC9D5CC1-3A34-3D48-1140-8179CCC22B15}"/>
          </ac:picMkLst>
        </pc:picChg>
      </pc:sldChg>
      <pc:sldChg chg="modSp">
        <pc:chgData name="Bliekendaal, Wendy" userId="S::w.bliekendaal_auris.nl#ext#@zorgmarkten.onmicrosoft.com::479336f7-ac00-458f-ae4b-6b743f36c9dd" providerId="AD" clId="Web-{2610F0B4-00E2-464C-9C9D-C8B24A647FF1}" dt="2024-06-03T11:00:48.364" v="58" actId="20577"/>
        <pc:sldMkLst>
          <pc:docMk/>
          <pc:sldMk cId="2018773530" sldId="470"/>
        </pc:sldMkLst>
        <pc:spChg chg="mod">
          <ac:chgData name="Bliekendaal, Wendy" userId="S::w.bliekendaal_auris.nl#ext#@zorgmarkten.onmicrosoft.com::479336f7-ac00-458f-ae4b-6b743f36c9dd" providerId="AD" clId="Web-{2610F0B4-00E2-464C-9C9D-C8B24A647FF1}" dt="2024-06-03T11:00:48.364" v="58" actId="20577"/>
          <ac:spMkLst>
            <pc:docMk/>
            <pc:sldMk cId="2018773530" sldId="470"/>
            <ac:spMk id="13" creationId="{903C74B2-CAA4-0B4C-1083-F9DB3244DE87}"/>
          </ac:spMkLst>
        </pc:spChg>
      </pc:sldChg>
      <pc:sldChg chg="addCm modCm">
        <pc:chgData name="Bliekendaal, Wendy" userId="S::w.bliekendaal_auris.nl#ext#@zorgmarkten.onmicrosoft.com::479336f7-ac00-458f-ae4b-6b743f36c9dd" providerId="AD" clId="Web-{2610F0B4-00E2-464C-9C9D-C8B24A647FF1}" dt="2024-06-03T11:01:45.209" v="59"/>
        <pc:sldMkLst>
          <pc:docMk/>
          <pc:sldMk cId="885054846" sldId="473"/>
        </pc:sldMkLst>
        <pc:extLst>
          <p:ext xmlns:p="http://schemas.openxmlformats.org/presentationml/2006/main" uri="{D6D511B9-2390-475A-947B-AFAB55BFBCF1}">
            <pc226:cmChg xmlns:pc226="http://schemas.microsoft.com/office/powerpoint/2022/06/main/command" chg="add">
              <pc226:chgData name="Bliekendaal, Wendy" userId="S::w.bliekendaal_auris.nl#ext#@zorgmarkten.onmicrosoft.com::479336f7-ac00-458f-ae4b-6b743f36c9dd" providerId="AD" clId="Web-{2610F0B4-00E2-464C-9C9D-C8B24A647FF1}" dt="2024-06-03T11:01:45.209" v="59"/>
              <pc2:cmMkLst xmlns:pc2="http://schemas.microsoft.com/office/powerpoint/2019/9/main/command">
                <pc:docMk/>
                <pc:sldMk cId="885054846" sldId="473"/>
                <pc2:cmMk id="{2E5AAEA9-9DE7-4A85-BDAF-9EC9069EEB01}"/>
              </pc2:cmMkLst>
              <pc226:cmRplyChg chg="add">
                <pc226:chgData name="Bliekendaal, Wendy" userId="S::w.bliekendaal_auris.nl#ext#@zorgmarkten.onmicrosoft.com::479336f7-ac00-458f-ae4b-6b743f36c9dd" providerId="AD" clId="Web-{2610F0B4-00E2-464C-9C9D-C8B24A647FF1}" dt="2024-06-03T11:01:45.209" v="59"/>
                <pc2:cmRplyMkLst xmlns:pc2="http://schemas.microsoft.com/office/powerpoint/2019/9/main/command">
                  <pc:docMk/>
                  <pc:sldMk cId="885054846" sldId="473"/>
                  <pc2:cmMk id="{2E5AAEA9-9DE7-4A85-BDAF-9EC9069EEB01}"/>
                  <pc2:cmRplyMk id="{6FA06609-1C40-4ED8-A73E-276F8514D69F}"/>
                </pc2:cmRplyMkLst>
              </pc226:cmRplyChg>
            </pc226:cmChg>
          </p:ext>
        </pc:extLst>
      </pc:sldChg>
    </pc:docChg>
  </pc:docChgLst>
  <pc:docChgLst>
    <pc:chgData name="Hakvoort, Britt" userId="S::b.hakvoort_auris.nl#ext#@zorgmarkten.onmicrosoft.com::05f13817-d91b-47b4-95b0-0753435e19c9" providerId="AD" clId="Web-{4B6BC385-E5FF-78CF-C288-053FDDCDB978}"/>
    <pc:docChg chg="addSld delSld modSld">
      <pc:chgData name="Hakvoort, Britt" userId="S::b.hakvoort_auris.nl#ext#@zorgmarkten.onmicrosoft.com::05f13817-d91b-47b4-95b0-0753435e19c9" providerId="AD" clId="Web-{4B6BC385-E5FF-78CF-C288-053FDDCDB978}" dt="2024-05-30T10:08:32.688" v="157" actId="20577"/>
      <pc:docMkLst>
        <pc:docMk/>
      </pc:docMkLst>
      <pc:sldChg chg="modSp">
        <pc:chgData name="Hakvoort, Britt" userId="S::b.hakvoort_auris.nl#ext#@zorgmarkten.onmicrosoft.com::05f13817-d91b-47b4-95b0-0753435e19c9" providerId="AD" clId="Web-{4B6BC385-E5FF-78CF-C288-053FDDCDB978}" dt="2024-05-30T10:08:32.688" v="157" actId="20577"/>
        <pc:sldMkLst>
          <pc:docMk/>
          <pc:sldMk cId="3119104829" sldId="476"/>
        </pc:sldMkLst>
        <pc:spChg chg="mod">
          <ac:chgData name="Hakvoort, Britt" userId="S::b.hakvoort_auris.nl#ext#@zorgmarkten.onmicrosoft.com::05f13817-d91b-47b4-95b0-0753435e19c9" providerId="AD" clId="Web-{4B6BC385-E5FF-78CF-C288-053FDDCDB978}" dt="2024-05-30T10:08:32.688" v="157" actId="20577"/>
          <ac:spMkLst>
            <pc:docMk/>
            <pc:sldMk cId="3119104829" sldId="476"/>
            <ac:spMk id="7" creationId="{E715645E-3B81-5A17-CFC6-B79894421A6A}"/>
          </ac:spMkLst>
        </pc:spChg>
      </pc:sldChg>
      <pc:sldChg chg="del">
        <pc:chgData name="Hakvoort, Britt" userId="S::b.hakvoort_auris.nl#ext#@zorgmarkten.onmicrosoft.com::05f13817-d91b-47b4-95b0-0753435e19c9" providerId="AD" clId="Web-{4B6BC385-E5FF-78CF-C288-053FDDCDB978}" dt="2024-05-30T10:07:21.169" v="82"/>
        <pc:sldMkLst>
          <pc:docMk/>
          <pc:sldMk cId="1399369306" sldId="477"/>
        </pc:sldMkLst>
      </pc:sldChg>
      <pc:sldChg chg="modSp add replId">
        <pc:chgData name="Hakvoort, Britt" userId="S::b.hakvoort_auris.nl#ext#@zorgmarkten.onmicrosoft.com::05f13817-d91b-47b4-95b0-0753435e19c9" providerId="AD" clId="Web-{4B6BC385-E5FF-78CF-C288-053FDDCDB978}" dt="2024-05-30T10:06:10.338" v="81" actId="20577"/>
        <pc:sldMkLst>
          <pc:docMk/>
          <pc:sldMk cId="975477992" sldId="478"/>
        </pc:sldMkLst>
        <pc:spChg chg="mod">
          <ac:chgData name="Hakvoort, Britt" userId="S::b.hakvoort_auris.nl#ext#@zorgmarkten.onmicrosoft.com::05f13817-d91b-47b4-95b0-0753435e19c9" providerId="AD" clId="Web-{4B6BC385-E5FF-78CF-C288-053FDDCDB978}" dt="2024-05-30T10:06:10.338" v="81" actId="20577"/>
          <ac:spMkLst>
            <pc:docMk/>
            <pc:sldMk cId="975477992" sldId="478"/>
            <ac:spMk id="4" creationId="{08A647C7-3D0F-8F5A-54FE-8EBA8402155A}"/>
          </ac:spMkLst>
        </pc:spChg>
      </pc:sldChg>
    </pc:docChg>
  </pc:docChgLst>
  <pc:docChgLst>
    <pc:chgData name="Marijke Zoons" userId="S::m.zoons_adelante-zorggroep.nl#ext#@zorgmarkten.onmicrosoft.com::f1701057-415c-4ed1-8a0c-d295e1905718" providerId="AD" clId="Web-{8308BD34-1F79-0449-8FB2-4B921A8BF8B0}"/>
    <pc:docChg chg="modSld">
      <pc:chgData name="Marijke Zoons" userId="S::m.zoons_adelante-zorggroep.nl#ext#@zorgmarkten.onmicrosoft.com::f1701057-415c-4ed1-8a0c-d295e1905718" providerId="AD" clId="Web-{8308BD34-1F79-0449-8FB2-4B921A8BF8B0}" dt="2024-05-17T11:48:23.939" v="10" actId="20577"/>
      <pc:docMkLst>
        <pc:docMk/>
      </pc:docMkLst>
      <pc:sldChg chg="addSp delSp modSp">
        <pc:chgData name="Marijke Zoons" userId="S::m.zoons_adelante-zorggroep.nl#ext#@zorgmarkten.onmicrosoft.com::f1701057-415c-4ed1-8a0c-d295e1905718" providerId="AD" clId="Web-{8308BD34-1F79-0449-8FB2-4B921A8BF8B0}" dt="2024-05-17T11:45:07.571" v="2" actId="1076"/>
        <pc:sldMkLst>
          <pc:docMk/>
          <pc:sldMk cId="3696301718" sldId="391"/>
        </pc:sldMkLst>
        <pc:spChg chg="del">
          <ac:chgData name="Marijke Zoons" userId="S::m.zoons_adelante-zorggroep.nl#ext#@zorgmarkten.onmicrosoft.com::f1701057-415c-4ed1-8a0c-d295e1905718" providerId="AD" clId="Web-{8308BD34-1F79-0449-8FB2-4B921A8BF8B0}" dt="2024-05-17T11:45:00.196" v="0"/>
          <ac:spMkLst>
            <pc:docMk/>
            <pc:sldMk cId="3696301718" sldId="391"/>
            <ac:spMk id="16" creationId="{400A9D22-8622-41E8-A215-BD772EF804E3}"/>
          </ac:spMkLst>
        </pc:spChg>
        <pc:picChg chg="add mod">
          <ac:chgData name="Marijke Zoons" userId="S::m.zoons_adelante-zorggroep.nl#ext#@zorgmarkten.onmicrosoft.com::f1701057-415c-4ed1-8a0c-d295e1905718" providerId="AD" clId="Web-{8308BD34-1F79-0449-8FB2-4B921A8BF8B0}" dt="2024-05-17T11:45:07.571" v="2" actId="1076"/>
          <ac:picMkLst>
            <pc:docMk/>
            <pc:sldMk cId="3696301718" sldId="391"/>
            <ac:picMk id="4" creationId="{1D67775A-057D-2699-4C0C-FF5ECA8DCC76}"/>
          </ac:picMkLst>
        </pc:picChg>
      </pc:sldChg>
      <pc:sldChg chg="modSp">
        <pc:chgData name="Marijke Zoons" userId="S::m.zoons_adelante-zorggroep.nl#ext#@zorgmarkten.onmicrosoft.com::f1701057-415c-4ed1-8a0c-d295e1905718" providerId="AD" clId="Web-{8308BD34-1F79-0449-8FB2-4B921A8BF8B0}" dt="2024-05-17T11:47:19.077" v="5" actId="20577"/>
        <pc:sldMkLst>
          <pc:docMk/>
          <pc:sldMk cId="242219204" sldId="451"/>
        </pc:sldMkLst>
        <pc:spChg chg="mod">
          <ac:chgData name="Marijke Zoons" userId="S::m.zoons_adelante-zorggroep.nl#ext#@zorgmarkten.onmicrosoft.com::f1701057-415c-4ed1-8a0c-d295e1905718" providerId="AD" clId="Web-{8308BD34-1F79-0449-8FB2-4B921A8BF8B0}" dt="2024-05-17T11:47:19.077" v="5" actId="20577"/>
          <ac:spMkLst>
            <pc:docMk/>
            <pc:sldMk cId="242219204" sldId="451"/>
            <ac:spMk id="68" creationId="{764FD1CC-A550-C325-78AA-B428040FE958}"/>
          </ac:spMkLst>
        </pc:spChg>
      </pc:sldChg>
      <pc:sldChg chg="modSp">
        <pc:chgData name="Marijke Zoons" userId="S::m.zoons_adelante-zorggroep.nl#ext#@zorgmarkten.onmicrosoft.com::f1701057-415c-4ed1-8a0c-d295e1905718" providerId="AD" clId="Web-{8308BD34-1F79-0449-8FB2-4B921A8BF8B0}" dt="2024-05-17T11:48:23.939" v="10" actId="20577"/>
        <pc:sldMkLst>
          <pc:docMk/>
          <pc:sldMk cId="3798490938" sldId="471"/>
        </pc:sldMkLst>
        <pc:spChg chg="mod">
          <ac:chgData name="Marijke Zoons" userId="S::m.zoons_adelante-zorggroep.nl#ext#@zorgmarkten.onmicrosoft.com::f1701057-415c-4ed1-8a0c-d295e1905718" providerId="AD" clId="Web-{8308BD34-1F79-0449-8FB2-4B921A8BF8B0}" dt="2024-05-17T11:48:23.939" v="10" actId="20577"/>
          <ac:spMkLst>
            <pc:docMk/>
            <pc:sldMk cId="3798490938" sldId="471"/>
            <ac:spMk id="17" creationId="{491E6D57-A94B-7572-F2B9-FD38774DF68B}"/>
          </ac:spMkLst>
        </pc:spChg>
      </pc:sldChg>
    </pc:docChg>
  </pc:docChgLst>
  <pc:docChgLst>
    <pc:chgData name="Bliekendaal, Wendy" userId="S::w.bliekendaal_auris.nl#ext#@zorgmarkten.onmicrosoft.com::479336f7-ac00-458f-ae4b-6b743f36c9dd" providerId="AD" clId="Web-{2E2CC657-C540-49B0-B066-C9F6F258977E}"/>
    <pc:docChg chg="modSld">
      <pc:chgData name="Bliekendaal, Wendy" userId="S::w.bliekendaal_auris.nl#ext#@zorgmarkten.onmicrosoft.com::479336f7-ac00-458f-ae4b-6b743f36c9dd" providerId="AD" clId="Web-{2E2CC657-C540-49B0-B066-C9F6F258977E}" dt="2024-05-16T08:02:12.792" v="0" actId="1076"/>
      <pc:docMkLst>
        <pc:docMk/>
      </pc:docMkLst>
      <pc:sldChg chg="modSp">
        <pc:chgData name="Bliekendaal, Wendy" userId="S::w.bliekendaal_auris.nl#ext#@zorgmarkten.onmicrosoft.com::479336f7-ac00-458f-ae4b-6b743f36c9dd" providerId="AD" clId="Web-{2E2CC657-C540-49B0-B066-C9F6F258977E}" dt="2024-05-16T08:02:12.792" v="0" actId="1076"/>
        <pc:sldMkLst>
          <pc:docMk/>
          <pc:sldMk cId="878199727" sldId="446"/>
        </pc:sldMkLst>
        <pc:graphicFrameChg chg="mod">
          <ac:chgData name="Bliekendaal, Wendy" userId="S::w.bliekendaal_auris.nl#ext#@zorgmarkten.onmicrosoft.com::479336f7-ac00-458f-ae4b-6b743f36c9dd" providerId="AD" clId="Web-{2E2CC657-C540-49B0-B066-C9F6F258977E}" dt="2024-05-16T08:02:12.792" v="0" actId="1076"/>
          <ac:graphicFrameMkLst>
            <pc:docMk/>
            <pc:sldMk cId="878199727" sldId="446"/>
            <ac:graphicFrameMk id="4" creationId="{1F16BD24-065E-E408-AB79-76D876A42BAC}"/>
          </ac:graphicFrameMkLst>
        </pc:graphicFrameChg>
      </pc:sldChg>
    </pc:docChg>
  </pc:docChgLst>
  <pc:docChgLst>
    <pc:chgData name="Bliekendaal, Wendy" userId="S::w.bliekendaal_auris.nl#ext#@zorgmarkten.onmicrosoft.com::479336f7-ac00-458f-ae4b-6b743f36c9dd" providerId="AD" clId="Web-{37059A02-4841-4252-8D17-0A5EBCC4A458}"/>
    <pc:docChg chg="delSld">
      <pc:chgData name="Bliekendaal, Wendy" userId="S::w.bliekendaal_auris.nl#ext#@zorgmarkten.onmicrosoft.com::479336f7-ac00-458f-ae4b-6b743f36c9dd" providerId="AD" clId="Web-{37059A02-4841-4252-8D17-0A5EBCC4A458}" dt="2024-05-30T07:17:58.207" v="1"/>
      <pc:docMkLst>
        <pc:docMk/>
      </pc:docMkLst>
      <pc:sldChg chg="del">
        <pc:chgData name="Bliekendaal, Wendy" userId="S::w.bliekendaal_auris.nl#ext#@zorgmarkten.onmicrosoft.com::479336f7-ac00-458f-ae4b-6b743f36c9dd" providerId="AD" clId="Web-{37059A02-4841-4252-8D17-0A5EBCC4A458}" dt="2024-05-30T07:17:55.769" v="0"/>
        <pc:sldMkLst>
          <pc:docMk/>
          <pc:sldMk cId="390752791" sldId="445"/>
        </pc:sldMkLst>
      </pc:sldChg>
      <pc:sldChg chg="del">
        <pc:chgData name="Bliekendaal, Wendy" userId="S::w.bliekendaal_auris.nl#ext#@zorgmarkten.onmicrosoft.com::479336f7-ac00-458f-ae4b-6b743f36c9dd" providerId="AD" clId="Web-{37059A02-4841-4252-8D17-0A5EBCC4A458}" dt="2024-05-30T07:17:58.207" v="1"/>
        <pc:sldMkLst>
          <pc:docMk/>
          <pc:sldMk cId="878199727" sldId="446"/>
        </pc:sldMkLst>
      </pc:sldChg>
    </pc:docChg>
  </pc:docChgLst>
  <pc:docChgLst>
    <pc:chgData name="Hakvoort, Britt" userId="S::b.hakvoort_auris.nl#ext#@zorgmarkten.onmicrosoft.com::05f13817-d91b-47b4-95b0-0753435e19c9" providerId="AD" clId="Web-{B2A1EAA6-BB59-EC47-FDE9-485B7DCE4D4C}"/>
    <pc:docChg chg="modSld">
      <pc:chgData name="Hakvoort, Britt" userId="S::b.hakvoort_auris.nl#ext#@zorgmarkten.onmicrosoft.com::05f13817-d91b-47b4-95b0-0753435e19c9" providerId="AD" clId="Web-{B2A1EAA6-BB59-EC47-FDE9-485B7DCE4D4C}" dt="2024-05-17T14:23:45.633" v="125"/>
      <pc:docMkLst>
        <pc:docMk/>
      </pc:docMkLst>
      <pc:sldChg chg="modNotes">
        <pc:chgData name="Hakvoort, Britt" userId="S::b.hakvoort_auris.nl#ext#@zorgmarkten.onmicrosoft.com::05f13817-d91b-47b4-95b0-0753435e19c9" providerId="AD" clId="Web-{B2A1EAA6-BB59-EC47-FDE9-485B7DCE4D4C}" dt="2024-05-17T14:19:34.953" v="80"/>
        <pc:sldMkLst>
          <pc:docMk/>
          <pc:sldMk cId="3798490938" sldId="471"/>
        </pc:sldMkLst>
      </pc:sldChg>
      <pc:sldChg chg="modSp modNotes">
        <pc:chgData name="Hakvoort, Britt" userId="S::b.hakvoort_auris.nl#ext#@zorgmarkten.onmicrosoft.com::05f13817-d91b-47b4-95b0-0753435e19c9" providerId="AD" clId="Web-{B2A1EAA6-BB59-EC47-FDE9-485B7DCE4D4C}" dt="2024-05-17T14:23:45.633" v="125"/>
        <pc:sldMkLst>
          <pc:docMk/>
          <pc:sldMk cId="1399369306" sldId="472"/>
        </pc:sldMkLst>
        <pc:spChg chg="mod">
          <ac:chgData name="Hakvoort, Britt" userId="S::b.hakvoort_auris.nl#ext#@zorgmarkten.onmicrosoft.com::05f13817-d91b-47b4-95b0-0753435e19c9" providerId="AD" clId="Web-{B2A1EAA6-BB59-EC47-FDE9-485B7DCE4D4C}" dt="2024-05-17T14:20:10.141" v="86" actId="20577"/>
          <ac:spMkLst>
            <pc:docMk/>
            <pc:sldMk cId="1399369306" sldId="472"/>
            <ac:spMk id="17" creationId="{491E6D57-A94B-7572-F2B9-FD38774DF68B}"/>
          </ac:spMkLst>
        </pc:spChg>
      </pc:sldChg>
    </pc:docChg>
  </pc:docChgLst>
  <pc:docChgLst>
    <pc:chgData name="Luisa de Heer" userId="S::ldeheer_nsdsk.nl#ext#@zorgmarkten.onmicrosoft.com::f2fdaff0-9ef7-4696-8f2c-becefaab16db" providerId="AD" clId="Web-{C7C9719D-6331-5B94-8B6E-94479E6969E5}"/>
    <pc:docChg chg="modSld">
      <pc:chgData name="Luisa de Heer" userId="S::ldeheer_nsdsk.nl#ext#@zorgmarkten.onmicrosoft.com::f2fdaff0-9ef7-4696-8f2c-becefaab16db" providerId="AD" clId="Web-{C7C9719D-6331-5B94-8B6E-94479E6969E5}" dt="2024-05-22T07:56:16.932" v="15"/>
      <pc:docMkLst>
        <pc:docMk/>
      </pc:docMkLst>
      <pc:sldChg chg="addSp delSp modSp">
        <pc:chgData name="Luisa de Heer" userId="S::ldeheer_nsdsk.nl#ext#@zorgmarkten.onmicrosoft.com::f2fdaff0-9ef7-4696-8f2c-becefaab16db" providerId="AD" clId="Web-{C7C9719D-6331-5B94-8B6E-94479E6969E5}" dt="2024-05-22T07:56:16.932" v="15"/>
        <pc:sldMkLst>
          <pc:docMk/>
          <pc:sldMk cId="3696301718" sldId="391"/>
        </pc:sldMkLst>
        <pc:spChg chg="add del mod">
          <ac:chgData name="Luisa de Heer" userId="S::ldeheer_nsdsk.nl#ext#@zorgmarkten.onmicrosoft.com::f2fdaff0-9ef7-4696-8f2c-becefaab16db" providerId="AD" clId="Web-{C7C9719D-6331-5B94-8B6E-94479E6969E5}" dt="2024-05-22T07:56:15.339" v="14"/>
          <ac:spMkLst>
            <pc:docMk/>
            <pc:sldMk cId="3696301718" sldId="391"/>
            <ac:spMk id="9" creationId="{BC9138D9-D9CC-1628-A83D-F84D93220847}"/>
          </ac:spMkLst>
        </pc:spChg>
        <pc:spChg chg="add del mod">
          <ac:chgData name="Luisa de Heer" userId="S::ldeheer_nsdsk.nl#ext#@zorgmarkten.onmicrosoft.com::f2fdaff0-9ef7-4696-8f2c-becefaab16db" providerId="AD" clId="Web-{C7C9719D-6331-5B94-8B6E-94479E6969E5}" dt="2024-05-22T07:56:16.932" v="15"/>
          <ac:spMkLst>
            <pc:docMk/>
            <pc:sldMk cId="3696301718" sldId="391"/>
            <ac:spMk id="14" creationId="{E22DC779-0D2F-AF7E-9C6E-8F20111AAEAD}"/>
          </ac:spMkLst>
        </pc:spChg>
        <pc:grpChg chg="mod">
          <ac:chgData name="Luisa de Heer" userId="S::ldeheer_nsdsk.nl#ext#@zorgmarkten.onmicrosoft.com::f2fdaff0-9ef7-4696-8f2c-becefaab16db" providerId="AD" clId="Web-{C7C9719D-6331-5B94-8B6E-94479E6969E5}" dt="2024-05-22T07:55:14.055" v="7" actId="14100"/>
          <ac:grpSpMkLst>
            <pc:docMk/>
            <pc:sldMk cId="3696301718" sldId="391"/>
            <ac:grpSpMk id="2" creationId="{E472C141-A95A-4050-A7FA-1E7413DEBF82}"/>
          </ac:grpSpMkLst>
        </pc:grpChg>
      </pc:sldChg>
    </pc:docChg>
  </pc:docChgLst>
  <pc:docChgLst>
    <pc:chgData name="Bliekendaal, Wendy" userId="S::w.bliekendaal_auris.nl#ext#@zorgmarkten.onmicrosoft.com::479336f7-ac00-458f-ae4b-6b743f36c9dd" providerId="AD" clId="Web-{9A9CA33E-8172-42B0-AC90-FFFF988C67FF}"/>
    <pc:docChg chg="modSld">
      <pc:chgData name="Bliekendaal, Wendy" userId="S::w.bliekendaal_auris.nl#ext#@zorgmarkten.onmicrosoft.com::479336f7-ac00-458f-ae4b-6b743f36c9dd" providerId="AD" clId="Web-{9A9CA33E-8172-42B0-AC90-FFFF988C67FF}" dt="2024-05-31T08:27:08.870" v="103"/>
      <pc:docMkLst>
        <pc:docMk/>
      </pc:docMkLst>
      <pc:sldChg chg="modNotes">
        <pc:chgData name="Bliekendaal, Wendy" userId="S::w.bliekendaal_auris.nl#ext#@zorgmarkten.onmicrosoft.com::479336f7-ac00-458f-ae4b-6b743f36c9dd" providerId="AD" clId="Web-{9A9CA33E-8172-42B0-AC90-FFFF988C67FF}" dt="2024-05-31T08:26:51.557" v="95"/>
        <pc:sldMkLst>
          <pc:docMk/>
          <pc:sldMk cId="0" sldId="277"/>
        </pc:sldMkLst>
      </pc:sldChg>
      <pc:sldChg chg="modNotes">
        <pc:chgData name="Bliekendaal, Wendy" userId="S::w.bliekendaal_auris.nl#ext#@zorgmarkten.onmicrosoft.com::479336f7-ac00-458f-ae4b-6b743f36c9dd" providerId="AD" clId="Web-{9A9CA33E-8172-42B0-AC90-FFFF988C67FF}" dt="2024-05-31T08:20:40.840" v="0"/>
        <pc:sldMkLst>
          <pc:docMk/>
          <pc:sldMk cId="2363016649" sldId="418"/>
        </pc:sldMkLst>
      </pc:sldChg>
      <pc:sldChg chg="modNotes">
        <pc:chgData name="Bliekendaal, Wendy" userId="S::w.bliekendaal_auris.nl#ext#@zorgmarkten.onmicrosoft.com::479336f7-ac00-458f-ae4b-6b743f36c9dd" providerId="AD" clId="Web-{9A9CA33E-8172-42B0-AC90-FFFF988C67FF}" dt="2024-05-31T08:21:54.999" v="18"/>
        <pc:sldMkLst>
          <pc:docMk/>
          <pc:sldMk cId="2497802815" sldId="428"/>
        </pc:sldMkLst>
      </pc:sldChg>
      <pc:sldChg chg="modNotes">
        <pc:chgData name="Bliekendaal, Wendy" userId="S::w.bliekendaal_auris.nl#ext#@zorgmarkten.onmicrosoft.com::479336f7-ac00-458f-ae4b-6b743f36c9dd" providerId="AD" clId="Web-{9A9CA33E-8172-42B0-AC90-FFFF988C67FF}" dt="2024-05-31T08:27:08.870" v="103"/>
        <pc:sldMkLst>
          <pc:docMk/>
          <pc:sldMk cId="229029159" sldId="432"/>
        </pc:sldMkLst>
      </pc:sldChg>
      <pc:sldChg chg="modNotes">
        <pc:chgData name="Bliekendaal, Wendy" userId="S::w.bliekendaal_auris.nl#ext#@zorgmarkten.onmicrosoft.com::479336f7-ac00-458f-ae4b-6b743f36c9dd" providerId="AD" clId="Web-{9A9CA33E-8172-42B0-AC90-FFFF988C67FF}" dt="2024-05-31T08:26:45.119" v="92"/>
        <pc:sldMkLst>
          <pc:docMk/>
          <pc:sldMk cId="1857036082" sldId="434"/>
        </pc:sldMkLst>
      </pc:sldChg>
      <pc:sldChg chg="modNotes">
        <pc:chgData name="Bliekendaal, Wendy" userId="S::w.bliekendaal_auris.nl#ext#@zorgmarkten.onmicrosoft.com::479336f7-ac00-458f-ae4b-6b743f36c9dd" providerId="AD" clId="Web-{9A9CA33E-8172-42B0-AC90-FFFF988C67FF}" dt="2024-05-31T08:26:25.400" v="81"/>
        <pc:sldMkLst>
          <pc:docMk/>
          <pc:sldMk cId="2866968511" sldId="435"/>
        </pc:sldMkLst>
      </pc:sldChg>
      <pc:sldChg chg="modNotes">
        <pc:chgData name="Bliekendaal, Wendy" userId="S::w.bliekendaal_auris.nl#ext#@zorgmarkten.onmicrosoft.com::479336f7-ac00-458f-ae4b-6b743f36c9dd" providerId="AD" clId="Web-{9A9CA33E-8172-42B0-AC90-FFFF988C67FF}" dt="2024-05-31T08:23:06.783" v="37"/>
        <pc:sldMkLst>
          <pc:docMk/>
          <pc:sldMk cId="1824333111" sldId="439"/>
        </pc:sldMkLst>
      </pc:sldChg>
      <pc:sldChg chg="modNotes">
        <pc:chgData name="Bliekendaal, Wendy" userId="S::w.bliekendaal_auris.nl#ext#@zorgmarkten.onmicrosoft.com::479336f7-ac00-458f-ae4b-6b743f36c9dd" providerId="AD" clId="Web-{9A9CA33E-8172-42B0-AC90-FFFF988C67FF}" dt="2024-05-31T08:26:39.556" v="89"/>
        <pc:sldMkLst>
          <pc:docMk/>
          <pc:sldMk cId="2600651847" sldId="449"/>
        </pc:sldMkLst>
      </pc:sldChg>
      <pc:sldChg chg="modNotes">
        <pc:chgData name="Bliekendaal, Wendy" userId="S::w.bliekendaal_auris.nl#ext#@zorgmarkten.onmicrosoft.com::479336f7-ac00-458f-ae4b-6b743f36c9dd" providerId="AD" clId="Web-{9A9CA33E-8172-42B0-AC90-FFFF988C67FF}" dt="2024-05-31T08:26:56.713" v="99"/>
        <pc:sldMkLst>
          <pc:docMk/>
          <pc:sldMk cId="271411903" sldId="450"/>
        </pc:sldMkLst>
      </pc:sldChg>
      <pc:sldChg chg="modNotes">
        <pc:chgData name="Bliekendaal, Wendy" userId="S::w.bliekendaal_auris.nl#ext#@zorgmarkten.onmicrosoft.com::479336f7-ac00-458f-ae4b-6b743f36c9dd" providerId="AD" clId="Web-{9A9CA33E-8172-42B0-AC90-FFFF988C67FF}" dt="2024-05-31T08:26:58.620" v="100"/>
        <pc:sldMkLst>
          <pc:docMk/>
          <pc:sldMk cId="242219204" sldId="451"/>
        </pc:sldMkLst>
      </pc:sldChg>
      <pc:sldChg chg="modNotes">
        <pc:chgData name="Bliekendaal, Wendy" userId="S::w.bliekendaal_auris.nl#ext#@zorgmarkten.onmicrosoft.com::479336f7-ac00-458f-ae4b-6b743f36c9dd" providerId="AD" clId="Web-{9A9CA33E-8172-42B0-AC90-FFFF988C67FF}" dt="2024-05-31T08:24:06.254" v="63"/>
        <pc:sldMkLst>
          <pc:docMk/>
          <pc:sldMk cId="1161442966" sldId="454"/>
        </pc:sldMkLst>
      </pc:sldChg>
      <pc:sldChg chg="modNotes">
        <pc:chgData name="Bliekendaal, Wendy" userId="S::w.bliekendaal_auris.nl#ext#@zorgmarkten.onmicrosoft.com::479336f7-ac00-458f-ae4b-6b743f36c9dd" providerId="AD" clId="Web-{9A9CA33E-8172-42B0-AC90-FFFF988C67FF}" dt="2024-05-31T08:22:44.704" v="21"/>
        <pc:sldMkLst>
          <pc:docMk/>
          <pc:sldMk cId="1153786386" sldId="455"/>
        </pc:sldMkLst>
      </pc:sldChg>
      <pc:sldChg chg="modNotes">
        <pc:chgData name="Bliekendaal, Wendy" userId="S::w.bliekendaal_auris.nl#ext#@zorgmarkten.onmicrosoft.com::479336f7-ac00-458f-ae4b-6b743f36c9dd" providerId="AD" clId="Web-{9A9CA33E-8172-42B0-AC90-FFFF988C67FF}" dt="2024-05-31T08:23:38.971" v="59"/>
        <pc:sldMkLst>
          <pc:docMk/>
          <pc:sldMk cId="1116059518" sldId="460"/>
        </pc:sldMkLst>
      </pc:sldChg>
      <pc:sldChg chg="modNotes">
        <pc:chgData name="Bliekendaal, Wendy" userId="S::w.bliekendaal_auris.nl#ext#@zorgmarkten.onmicrosoft.com::479336f7-ac00-458f-ae4b-6b743f36c9dd" providerId="AD" clId="Web-{9A9CA33E-8172-42B0-AC90-FFFF988C67FF}" dt="2024-05-31T08:23:56.988" v="62"/>
        <pc:sldMkLst>
          <pc:docMk/>
          <pc:sldMk cId="2018773530" sldId="470"/>
        </pc:sldMkLst>
      </pc:sldChg>
      <pc:sldChg chg="modNotes">
        <pc:chgData name="Bliekendaal, Wendy" userId="S::w.bliekendaal_auris.nl#ext#@zorgmarkten.onmicrosoft.com::479336f7-ac00-458f-ae4b-6b743f36c9dd" providerId="AD" clId="Web-{9A9CA33E-8172-42B0-AC90-FFFF988C67FF}" dt="2024-05-31T08:24:45.677" v="70"/>
        <pc:sldMkLst>
          <pc:docMk/>
          <pc:sldMk cId="885054846" sldId="473"/>
        </pc:sldMkLst>
      </pc:sldChg>
      <pc:sldChg chg="modNotes">
        <pc:chgData name="Bliekendaal, Wendy" userId="S::w.bliekendaal_auris.nl#ext#@zorgmarkten.onmicrosoft.com::479336f7-ac00-458f-ae4b-6b743f36c9dd" providerId="AD" clId="Web-{9A9CA33E-8172-42B0-AC90-FFFF988C67FF}" dt="2024-05-31T08:25:44.945" v="75"/>
        <pc:sldMkLst>
          <pc:docMk/>
          <pc:sldMk cId="976531985" sldId="474"/>
        </pc:sldMkLst>
      </pc:sldChg>
    </pc:docChg>
  </pc:docChgLst>
  <pc:docChgLst>
    <pc:chgData name="Hakvoort, Britt" userId="S::b.hakvoort_auris.nl#ext#@zorgmarkten.onmicrosoft.com::05f13817-d91b-47b4-95b0-0753435e19c9" providerId="AD" clId="Web-{8F41FB8A-4112-B349-90CC-53976EE79892}"/>
    <pc:docChg chg="delSld modSld">
      <pc:chgData name="Hakvoort, Britt" userId="S::b.hakvoort_auris.nl#ext#@zorgmarkten.onmicrosoft.com::05f13817-d91b-47b4-95b0-0753435e19c9" providerId="AD" clId="Web-{8F41FB8A-4112-B349-90CC-53976EE79892}" dt="2024-06-04T08:14:39.372" v="22"/>
      <pc:docMkLst>
        <pc:docMk/>
      </pc:docMkLst>
      <pc:sldChg chg="delCm">
        <pc:chgData name="Hakvoort, Britt" userId="S::b.hakvoort_auris.nl#ext#@zorgmarkten.onmicrosoft.com::05f13817-d91b-47b4-95b0-0753435e19c9" providerId="AD" clId="Web-{8F41FB8A-4112-B349-90CC-53976EE79892}" dt="2024-06-04T07:44:26.169" v="0"/>
        <pc:sldMkLst>
          <pc:docMk/>
          <pc:sldMk cId="2363016649" sldId="418"/>
        </pc:sldMkLst>
        <pc:extLst>
          <p:ext xmlns:p="http://schemas.openxmlformats.org/presentationml/2006/main" uri="{D6D511B9-2390-475A-947B-AFAB55BFBCF1}">
            <pc226:cmChg xmlns:pc226="http://schemas.microsoft.com/office/powerpoint/2022/06/main/command" chg="del">
              <pc226:chgData name="Hakvoort, Britt" userId="S::b.hakvoort_auris.nl#ext#@zorgmarkten.onmicrosoft.com::05f13817-d91b-47b4-95b0-0753435e19c9" providerId="AD" clId="Web-{8F41FB8A-4112-B349-90CC-53976EE79892}" dt="2024-06-04T07:44:26.169" v="0"/>
              <pc2:cmMkLst xmlns:pc2="http://schemas.microsoft.com/office/powerpoint/2019/9/main/command">
                <pc:docMk/>
                <pc:sldMk cId="2363016649" sldId="418"/>
                <pc2:cmMk id="{E9D1D20F-1C9F-4C3F-9436-0EC53E03E267}"/>
              </pc2:cmMkLst>
            </pc226:cmChg>
          </p:ext>
        </pc:extLst>
      </pc:sldChg>
      <pc:sldChg chg="delCm">
        <pc:chgData name="Hakvoort, Britt" userId="S::b.hakvoort_auris.nl#ext#@zorgmarkten.onmicrosoft.com::05f13817-d91b-47b4-95b0-0753435e19c9" providerId="AD" clId="Web-{8F41FB8A-4112-B349-90CC-53976EE79892}" dt="2024-06-04T07:44:34.482" v="1"/>
        <pc:sldMkLst>
          <pc:docMk/>
          <pc:sldMk cId="2497802815" sldId="428"/>
        </pc:sldMkLst>
        <pc:extLst>
          <p:ext xmlns:p="http://schemas.openxmlformats.org/presentationml/2006/main" uri="{D6D511B9-2390-475A-947B-AFAB55BFBCF1}">
            <pc226:cmChg xmlns:pc226="http://schemas.microsoft.com/office/powerpoint/2022/06/main/command" chg="del">
              <pc226:chgData name="Hakvoort, Britt" userId="S::b.hakvoort_auris.nl#ext#@zorgmarkten.onmicrosoft.com::05f13817-d91b-47b4-95b0-0753435e19c9" providerId="AD" clId="Web-{8F41FB8A-4112-B349-90CC-53976EE79892}" dt="2024-06-04T07:44:34.482" v="1"/>
              <pc2:cmMkLst xmlns:pc2="http://schemas.microsoft.com/office/powerpoint/2019/9/main/command">
                <pc:docMk/>
                <pc:sldMk cId="2497802815" sldId="428"/>
                <pc2:cmMk id="{8A0CE6D3-000E-4A5C-86DB-78BE26188A5D}"/>
              </pc2:cmMkLst>
            </pc226:cmChg>
          </p:ext>
        </pc:extLst>
      </pc:sldChg>
      <pc:sldChg chg="del">
        <pc:chgData name="Hakvoort, Britt" userId="S::b.hakvoort_auris.nl#ext#@zorgmarkten.onmicrosoft.com::05f13817-d91b-47b4-95b0-0753435e19c9" providerId="AD" clId="Web-{8F41FB8A-4112-B349-90CC-53976EE79892}" dt="2024-06-04T08:14:39.372" v="22"/>
        <pc:sldMkLst>
          <pc:docMk/>
          <pc:sldMk cId="3798490938" sldId="471"/>
        </pc:sldMkLst>
      </pc:sldChg>
      <pc:sldChg chg="delCm">
        <pc:chgData name="Hakvoort, Britt" userId="S::b.hakvoort_auris.nl#ext#@zorgmarkten.onmicrosoft.com::05f13817-d91b-47b4-95b0-0753435e19c9" providerId="AD" clId="Web-{8F41FB8A-4112-B349-90CC-53976EE79892}" dt="2024-06-04T07:45:18.358" v="2"/>
        <pc:sldMkLst>
          <pc:docMk/>
          <pc:sldMk cId="885054846" sldId="473"/>
        </pc:sldMkLst>
        <pc:extLst>
          <p:ext xmlns:p="http://schemas.openxmlformats.org/presentationml/2006/main" uri="{D6D511B9-2390-475A-947B-AFAB55BFBCF1}">
            <pc226:cmChg xmlns:pc226="http://schemas.microsoft.com/office/powerpoint/2022/06/main/command" chg="del">
              <pc226:chgData name="Hakvoort, Britt" userId="S::b.hakvoort_auris.nl#ext#@zorgmarkten.onmicrosoft.com::05f13817-d91b-47b4-95b0-0753435e19c9" providerId="AD" clId="Web-{8F41FB8A-4112-B349-90CC-53976EE79892}" dt="2024-06-04T07:45:18.358" v="2"/>
              <pc2:cmMkLst xmlns:pc2="http://schemas.microsoft.com/office/powerpoint/2019/9/main/command">
                <pc:docMk/>
                <pc:sldMk cId="885054846" sldId="473"/>
                <pc2:cmMk id="{2E5AAEA9-9DE7-4A85-BDAF-9EC9069EEB01}"/>
              </pc2:cmMkLst>
            </pc226:cmChg>
          </p:ext>
        </pc:extLst>
      </pc:sldChg>
      <pc:sldChg chg="modSp">
        <pc:chgData name="Hakvoort, Britt" userId="S::b.hakvoort_auris.nl#ext#@zorgmarkten.onmicrosoft.com::05f13817-d91b-47b4-95b0-0753435e19c9" providerId="AD" clId="Web-{8F41FB8A-4112-B349-90CC-53976EE79892}" dt="2024-06-04T08:14:37.012" v="21" actId="20577"/>
        <pc:sldMkLst>
          <pc:docMk/>
          <pc:sldMk cId="975477992" sldId="478"/>
        </pc:sldMkLst>
        <pc:spChg chg="mod">
          <ac:chgData name="Hakvoort, Britt" userId="S::b.hakvoort_auris.nl#ext#@zorgmarkten.onmicrosoft.com::05f13817-d91b-47b4-95b0-0753435e19c9" providerId="AD" clId="Web-{8F41FB8A-4112-B349-90CC-53976EE79892}" dt="2024-06-04T08:14:37.012" v="21" actId="20577"/>
          <ac:spMkLst>
            <pc:docMk/>
            <pc:sldMk cId="975477992" sldId="478"/>
            <ac:spMk id="4" creationId="{08A647C7-3D0F-8F5A-54FE-8EBA8402155A}"/>
          </ac:spMkLst>
        </pc:spChg>
      </pc:sldChg>
    </pc:docChg>
  </pc:docChgLst>
  <pc:docChgLst>
    <pc:chgData name="Bliekendaal, Wendy" userId="S::w.bliekendaal_auris.nl#ext#@zorgmarkten.onmicrosoft.com::479336f7-ac00-458f-ae4b-6b743f36c9dd" providerId="AD" clId="Web-{4A79F8AC-2753-4DFE-8EF0-2A7FC6942E6C}"/>
    <pc:docChg chg="modSld">
      <pc:chgData name="Bliekendaal, Wendy" userId="S::w.bliekendaal_auris.nl#ext#@zorgmarkten.onmicrosoft.com::479336f7-ac00-458f-ae4b-6b743f36c9dd" providerId="AD" clId="Web-{4A79F8AC-2753-4DFE-8EF0-2A7FC6942E6C}" dt="2024-06-04T08:01:51.985" v="14" actId="20577"/>
      <pc:docMkLst>
        <pc:docMk/>
      </pc:docMkLst>
      <pc:sldChg chg="modSp">
        <pc:chgData name="Bliekendaal, Wendy" userId="S::w.bliekendaal_auris.nl#ext#@zorgmarkten.onmicrosoft.com::479336f7-ac00-458f-ae4b-6b743f36c9dd" providerId="AD" clId="Web-{4A79F8AC-2753-4DFE-8EF0-2A7FC6942E6C}" dt="2024-06-04T08:01:51.985" v="14" actId="20577"/>
        <pc:sldMkLst>
          <pc:docMk/>
          <pc:sldMk cId="227055097" sldId="475"/>
        </pc:sldMkLst>
        <pc:spChg chg="mod">
          <ac:chgData name="Bliekendaal, Wendy" userId="S::w.bliekendaal_auris.nl#ext#@zorgmarkten.onmicrosoft.com::479336f7-ac00-458f-ae4b-6b743f36c9dd" providerId="AD" clId="Web-{4A79F8AC-2753-4DFE-8EF0-2A7FC6942E6C}" dt="2024-06-04T08:01:51.985" v="14" actId="20577"/>
          <ac:spMkLst>
            <pc:docMk/>
            <pc:sldMk cId="227055097" sldId="475"/>
            <ac:spMk id="4" creationId="{08A647C7-3D0F-8F5A-54FE-8EBA8402155A}"/>
          </ac:spMkLst>
        </pc:spChg>
      </pc:sldChg>
    </pc:docChg>
  </pc:docChgLst>
  <pc:docChgLst>
    <pc:chgData name="Hakvoort, Britt" userId="S::b.hakvoort_auris.nl#ext#@zorgmarkten.onmicrosoft.com::05f13817-d91b-47b4-95b0-0753435e19c9" providerId="AD" clId="Web-{FD62EABC-3825-64B2-F478-FA7C3DE9673C}"/>
    <pc:docChg chg="modSld">
      <pc:chgData name="Hakvoort, Britt" userId="S::b.hakvoort_auris.nl#ext#@zorgmarkten.onmicrosoft.com::05f13817-d91b-47b4-95b0-0753435e19c9" providerId="AD" clId="Web-{FD62EABC-3825-64B2-F478-FA7C3DE9673C}" dt="2024-05-17T14:15:39.509" v="66"/>
      <pc:docMkLst>
        <pc:docMk/>
      </pc:docMkLst>
      <pc:sldChg chg="modNotes">
        <pc:chgData name="Hakvoort, Britt" userId="S::b.hakvoort_auris.nl#ext#@zorgmarkten.onmicrosoft.com::05f13817-d91b-47b4-95b0-0753435e19c9" providerId="AD" clId="Web-{FD62EABC-3825-64B2-F478-FA7C3DE9673C}" dt="2024-05-17T14:14:55.742" v="28"/>
        <pc:sldMkLst>
          <pc:docMk/>
          <pc:sldMk cId="0" sldId="277"/>
        </pc:sldMkLst>
      </pc:sldChg>
      <pc:sldChg chg="modNotes">
        <pc:chgData name="Hakvoort, Britt" userId="S::b.hakvoort_auris.nl#ext#@zorgmarkten.onmicrosoft.com::05f13817-d91b-47b4-95b0-0753435e19c9" providerId="AD" clId="Web-{FD62EABC-3825-64B2-F478-FA7C3DE9673C}" dt="2024-05-17T14:15:39.509" v="66"/>
        <pc:sldMkLst>
          <pc:docMk/>
          <pc:sldMk cId="2363016649" sldId="418"/>
        </pc:sldMkLst>
      </pc:sldChg>
    </pc:docChg>
  </pc:docChgLst>
  <pc:docChgLst>
    <pc:chgData name="Iris Duinmeijer" userId="S::iduinmeijer_nsdsk.nl#ext#@zorgmarkten.onmicrosoft.com::d6bfc64d-7a12-481f-a3ee-b6703e12b1b1" providerId="AD" clId="Web-{89F1002F-06A0-B338-7BFB-48A8E2001C2D}"/>
    <pc:docChg chg="mod modSld">
      <pc:chgData name="Iris Duinmeijer" userId="S::iduinmeijer_nsdsk.nl#ext#@zorgmarkten.onmicrosoft.com::d6bfc64d-7a12-481f-a3ee-b6703e12b1b1" providerId="AD" clId="Web-{89F1002F-06A0-B338-7BFB-48A8E2001C2D}" dt="2024-05-22T10:15:15.026" v="4"/>
      <pc:docMkLst>
        <pc:docMk/>
      </pc:docMkLst>
      <pc:sldChg chg="modSp">
        <pc:chgData name="Iris Duinmeijer" userId="S::iduinmeijer_nsdsk.nl#ext#@zorgmarkten.onmicrosoft.com::d6bfc64d-7a12-481f-a3ee-b6703e12b1b1" providerId="AD" clId="Web-{89F1002F-06A0-B338-7BFB-48A8E2001C2D}" dt="2024-05-22T10:12:30.576" v="2" actId="1076"/>
        <pc:sldMkLst>
          <pc:docMk/>
          <pc:sldMk cId="390752791" sldId="445"/>
        </pc:sldMkLst>
        <pc:spChg chg="mod">
          <ac:chgData name="Iris Duinmeijer" userId="S::iduinmeijer_nsdsk.nl#ext#@zorgmarkten.onmicrosoft.com::d6bfc64d-7a12-481f-a3ee-b6703e12b1b1" providerId="AD" clId="Web-{89F1002F-06A0-B338-7BFB-48A8E2001C2D}" dt="2024-05-22T10:12:30.576" v="2" actId="1076"/>
          <ac:spMkLst>
            <pc:docMk/>
            <pc:sldMk cId="390752791" sldId="445"/>
            <ac:spMk id="23" creationId="{B5FF58B0-EB0E-F1B6-B800-3FFAC35FC0E6}"/>
          </ac:spMkLst>
        </pc:spChg>
      </pc:sldChg>
      <pc:sldChg chg="modCm">
        <pc:chgData name="Iris Duinmeijer" userId="S::iduinmeijer_nsdsk.nl#ext#@zorgmarkten.onmicrosoft.com::d6bfc64d-7a12-481f-a3ee-b6703e12b1b1" providerId="AD" clId="Web-{89F1002F-06A0-B338-7BFB-48A8E2001C2D}" dt="2024-05-22T10:13:48.707" v="3"/>
        <pc:sldMkLst>
          <pc:docMk/>
          <pc:sldMk cId="271411903" sldId="450"/>
        </pc:sldMkLst>
        <pc:extLst>
          <p:ext xmlns:p="http://schemas.openxmlformats.org/presentationml/2006/main" uri="{D6D511B9-2390-475A-947B-AFAB55BFBCF1}">
            <pc226:cmChg xmlns:pc226="http://schemas.microsoft.com/office/powerpoint/2022/06/main/command" chg="">
              <pc226:chgData name="Iris Duinmeijer" userId="S::iduinmeijer_nsdsk.nl#ext#@zorgmarkten.onmicrosoft.com::d6bfc64d-7a12-481f-a3ee-b6703e12b1b1" providerId="AD" clId="Web-{89F1002F-06A0-B338-7BFB-48A8E2001C2D}" dt="2024-05-22T10:13:48.707" v="3"/>
              <pc2:cmMkLst xmlns:pc2="http://schemas.microsoft.com/office/powerpoint/2019/9/main/command">
                <pc:docMk/>
                <pc:sldMk cId="271411903" sldId="450"/>
                <pc2:cmMk id="{1283F9CE-B556-4E81-843C-2E59E7D0AD31}"/>
              </pc2:cmMkLst>
              <pc226:cmRplyChg chg="add">
                <pc226:chgData name="Iris Duinmeijer" userId="S::iduinmeijer_nsdsk.nl#ext#@zorgmarkten.onmicrosoft.com::d6bfc64d-7a12-481f-a3ee-b6703e12b1b1" providerId="AD" clId="Web-{89F1002F-06A0-B338-7BFB-48A8E2001C2D}" dt="2024-05-22T10:13:48.707" v="3"/>
                <pc2:cmRplyMkLst xmlns:pc2="http://schemas.microsoft.com/office/powerpoint/2019/9/main/command">
                  <pc:docMk/>
                  <pc:sldMk cId="271411903" sldId="450"/>
                  <pc2:cmMk id="{1283F9CE-B556-4E81-843C-2E59E7D0AD31}"/>
                  <pc2:cmRplyMk id="{68155A83-A8F8-4693-8F80-0D58120648D1}"/>
                </pc2:cmRplyMkLst>
              </pc226:cmRplyChg>
            </pc226:cmChg>
          </p:ext>
        </pc:extLst>
      </pc:sldChg>
      <pc:sldChg chg="addCm">
        <pc:chgData name="Iris Duinmeijer" userId="S::iduinmeijer_nsdsk.nl#ext#@zorgmarkten.onmicrosoft.com::d6bfc64d-7a12-481f-a3ee-b6703e12b1b1" providerId="AD" clId="Web-{89F1002F-06A0-B338-7BFB-48A8E2001C2D}" dt="2024-05-22T10:15:15.026" v="4"/>
        <pc:sldMkLst>
          <pc:docMk/>
          <pc:sldMk cId="242219204" sldId="451"/>
        </pc:sldMkLst>
        <pc:extLst>
          <p:ext xmlns:p="http://schemas.openxmlformats.org/presentationml/2006/main" uri="{D6D511B9-2390-475A-947B-AFAB55BFBCF1}">
            <pc226:cmChg xmlns:pc226="http://schemas.microsoft.com/office/powerpoint/2022/06/main/command" chg="add">
              <pc226:chgData name="Iris Duinmeijer" userId="S::iduinmeijer_nsdsk.nl#ext#@zorgmarkten.onmicrosoft.com::d6bfc64d-7a12-481f-a3ee-b6703e12b1b1" providerId="AD" clId="Web-{89F1002F-06A0-B338-7BFB-48A8E2001C2D}" dt="2024-05-22T10:15:15.026" v="4"/>
              <pc2:cmMkLst xmlns:pc2="http://schemas.microsoft.com/office/powerpoint/2019/9/main/command">
                <pc:docMk/>
                <pc:sldMk cId="242219204" sldId="451"/>
                <pc2:cmMk id="{99D85C0F-B3EF-41C8-8DE3-A9C4287F1E97}"/>
              </pc2:cmMkLst>
            </pc226:cmChg>
          </p:ext>
        </pc:extLst>
      </pc:sldChg>
      <pc:sldChg chg="modCm">
        <pc:chgData name="Iris Duinmeijer" userId="S::iduinmeijer_nsdsk.nl#ext#@zorgmarkten.onmicrosoft.com::d6bfc64d-7a12-481f-a3ee-b6703e12b1b1" providerId="AD" clId="Web-{89F1002F-06A0-B338-7BFB-48A8E2001C2D}" dt="2024-05-22T10:11:14.508" v="1"/>
        <pc:sldMkLst>
          <pc:docMk/>
          <pc:sldMk cId="2018773530" sldId="470"/>
        </pc:sldMkLst>
        <pc:extLst>
          <p:ext xmlns:p="http://schemas.openxmlformats.org/presentationml/2006/main" uri="{D6D511B9-2390-475A-947B-AFAB55BFBCF1}">
            <pc226:cmChg xmlns:pc226="http://schemas.microsoft.com/office/powerpoint/2022/06/main/command" chg="">
              <pc226:chgData name="Iris Duinmeijer" userId="S::iduinmeijer_nsdsk.nl#ext#@zorgmarkten.onmicrosoft.com::d6bfc64d-7a12-481f-a3ee-b6703e12b1b1" providerId="AD" clId="Web-{89F1002F-06A0-B338-7BFB-48A8E2001C2D}" dt="2024-05-22T10:11:14.508" v="1"/>
              <pc2:cmMkLst xmlns:pc2="http://schemas.microsoft.com/office/powerpoint/2019/9/main/command">
                <pc:docMk/>
                <pc:sldMk cId="2018773530" sldId="470"/>
                <pc2:cmMk id="{055E434B-0F08-4B7B-AE8D-3DD6C3C90867}"/>
              </pc2:cmMkLst>
              <pc226:cmRplyChg chg="add">
                <pc226:chgData name="Iris Duinmeijer" userId="S::iduinmeijer_nsdsk.nl#ext#@zorgmarkten.onmicrosoft.com::d6bfc64d-7a12-481f-a3ee-b6703e12b1b1" providerId="AD" clId="Web-{89F1002F-06A0-B338-7BFB-48A8E2001C2D}" dt="2024-05-22T10:11:14.508" v="1"/>
                <pc2:cmRplyMkLst xmlns:pc2="http://schemas.microsoft.com/office/powerpoint/2019/9/main/command">
                  <pc:docMk/>
                  <pc:sldMk cId="2018773530" sldId="470"/>
                  <pc2:cmMk id="{055E434B-0F08-4B7B-AE8D-3DD6C3C90867}"/>
                  <pc2:cmRplyMk id="{6F39C16C-E3A0-40B0-BF4C-1C6D8086A7DF}"/>
                </pc2:cmRplyMkLst>
              </pc226:cmRplyChg>
            </pc226:cmChg>
          </p:ext>
        </pc:extLst>
      </pc:sldChg>
    </pc:docChg>
  </pc:docChgLst>
  <pc:docChgLst>
    <pc:chgData name="Scheper, Annette" userId="S::a.scheper_kentalis.nl#ext#@zorgmarkten.onmicrosoft.com::3f025d7f-f544-41d3-8e8d-7f1b332294ef" providerId="AD" clId="Web-{BECE4BA6-A8BB-B0BF-F5ED-A29DCE299629}"/>
    <pc:docChg chg="">
      <pc:chgData name="Scheper, Annette" userId="S::a.scheper_kentalis.nl#ext#@zorgmarkten.onmicrosoft.com::3f025d7f-f544-41d3-8e8d-7f1b332294ef" providerId="AD" clId="Web-{BECE4BA6-A8BB-B0BF-F5ED-A29DCE299629}" dt="2024-05-21T21:59:47.989" v="1"/>
      <pc:docMkLst>
        <pc:docMk/>
      </pc:docMkLst>
      <pc:sldChg chg="addCm">
        <pc:chgData name="Scheper, Annette" userId="S::a.scheper_kentalis.nl#ext#@zorgmarkten.onmicrosoft.com::3f025d7f-f544-41d3-8e8d-7f1b332294ef" providerId="AD" clId="Web-{BECE4BA6-A8BB-B0BF-F5ED-A29DCE299629}" dt="2024-05-21T21:59:47.989" v="1"/>
        <pc:sldMkLst>
          <pc:docMk/>
          <pc:sldMk cId="271411903" sldId="450"/>
        </pc:sldMkLst>
        <pc:extLst>
          <p:ext xmlns:p="http://schemas.openxmlformats.org/presentationml/2006/main" uri="{D6D511B9-2390-475A-947B-AFAB55BFBCF1}">
            <pc226:cmChg xmlns:pc226="http://schemas.microsoft.com/office/powerpoint/2022/06/main/command" chg="add">
              <pc226:chgData name="Scheper, Annette" userId="S::a.scheper_kentalis.nl#ext#@zorgmarkten.onmicrosoft.com::3f025d7f-f544-41d3-8e8d-7f1b332294ef" providerId="AD" clId="Web-{BECE4BA6-A8BB-B0BF-F5ED-A29DCE299629}" dt="2024-05-21T21:59:47.989" v="1"/>
              <pc2:cmMkLst xmlns:pc2="http://schemas.microsoft.com/office/powerpoint/2019/9/main/command">
                <pc:docMk/>
                <pc:sldMk cId="271411903" sldId="450"/>
                <pc2:cmMk id="{1283F9CE-B556-4E81-843C-2E59E7D0AD31}"/>
              </pc2:cmMkLst>
            </pc226:cmChg>
          </p:ext>
        </pc:extLst>
      </pc:sldChg>
      <pc:sldChg chg="addCm">
        <pc:chgData name="Scheper, Annette" userId="S::a.scheper_kentalis.nl#ext#@zorgmarkten.onmicrosoft.com::3f025d7f-f544-41d3-8e8d-7f1b332294ef" providerId="AD" clId="Web-{BECE4BA6-A8BB-B0BF-F5ED-A29DCE299629}" dt="2024-05-21T21:51:51.772" v="0"/>
        <pc:sldMkLst>
          <pc:docMk/>
          <pc:sldMk cId="1161442966" sldId="454"/>
        </pc:sldMkLst>
        <pc:extLst>
          <p:ext xmlns:p="http://schemas.openxmlformats.org/presentationml/2006/main" uri="{D6D511B9-2390-475A-947B-AFAB55BFBCF1}">
            <pc226:cmChg xmlns:pc226="http://schemas.microsoft.com/office/powerpoint/2022/06/main/command" chg="add">
              <pc226:chgData name="Scheper, Annette" userId="S::a.scheper_kentalis.nl#ext#@zorgmarkten.onmicrosoft.com::3f025d7f-f544-41d3-8e8d-7f1b332294ef" providerId="AD" clId="Web-{BECE4BA6-A8BB-B0BF-F5ED-A29DCE299629}" dt="2024-05-21T21:51:51.772" v="0"/>
              <pc2:cmMkLst xmlns:pc2="http://schemas.microsoft.com/office/powerpoint/2019/9/main/command">
                <pc:docMk/>
                <pc:sldMk cId="1161442966" sldId="454"/>
                <pc2:cmMk id="{75C51972-504B-4892-9496-9E1C6F50A944}"/>
              </pc2:cmMkLst>
            </pc226:cmChg>
          </p:ext>
        </pc:extLst>
      </pc:sldChg>
    </pc:docChg>
  </pc:docChgLst>
  <pc:docChgLst>
    <pc:chgData name="Scheper, Annette" userId="S::a.scheper_kentalis.nl#ext#@zorgmarkten.onmicrosoft.com::3f025d7f-f544-41d3-8e8d-7f1b332294ef" providerId="AD" clId="Web-{BA479CE3-B252-3E59-2479-045E38AE69FA}"/>
    <pc:docChg chg="mod modSld">
      <pc:chgData name="Scheper, Annette" userId="S::a.scheper_kentalis.nl#ext#@zorgmarkten.onmicrosoft.com::3f025d7f-f544-41d3-8e8d-7f1b332294ef" providerId="AD" clId="Web-{BA479CE3-B252-3E59-2479-045E38AE69FA}" dt="2024-05-21T20:08:29.032" v="9" actId="20577"/>
      <pc:docMkLst>
        <pc:docMk/>
      </pc:docMkLst>
      <pc:sldChg chg="addCm">
        <pc:chgData name="Scheper, Annette" userId="S::a.scheper_kentalis.nl#ext#@zorgmarkten.onmicrosoft.com::3f025d7f-f544-41d3-8e8d-7f1b332294ef" providerId="AD" clId="Web-{BA479CE3-B252-3E59-2479-045E38AE69FA}" dt="2024-05-21T20:00:58.345" v="1"/>
        <pc:sldMkLst>
          <pc:docMk/>
          <pc:sldMk cId="2363016649" sldId="418"/>
        </pc:sldMkLst>
        <pc:extLst>
          <p:ext xmlns:p="http://schemas.openxmlformats.org/presentationml/2006/main" uri="{D6D511B9-2390-475A-947B-AFAB55BFBCF1}">
            <pc226:cmChg xmlns:pc226="http://schemas.microsoft.com/office/powerpoint/2022/06/main/command" chg="add">
              <pc226:chgData name="Scheper, Annette" userId="S::a.scheper_kentalis.nl#ext#@zorgmarkten.onmicrosoft.com::3f025d7f-f544-41d3-8e8d-7f1b332294ef" providerId="AD" clId="Web-{BA479CE3-B252-3E59-2479-045E38AE69FA}" dt="2024-05-21T20:00:58.345" v="1"/>
              <pc2:cmMkLst xmlns:pc2="http://schemas.microsoft.com/office/powerpoint/2019/9/main/command">
                <pc:docMk/>
                <pc:sldMk cId="2363016649" sldId="418"/>
                <pc2:cmMk id="{E9D1D20F-1C9F-4C3F-9436-0EC53E03E267}"/>
              </pc2:cmMkLst>
            </pc226:cmChg>
          </p:ext>
        </pc:extLst>
      </pc:sldChg>
      <pc:sldChg chg="modSp addCm">
        <pc:chgData name="Scheper, Annette" userId="S::a.scheper_kentalis.nl#ext#@zorgmarkten.onmicrosoft.com::3f025d7f-f544-41d3-8e8d-7f1b332294ef" providerId="AD" clId="Web-{BA479CE3-B252-3E59-2479-045E38AE69FA}" dt="2024-05-21T20:08:29.032" v="9" actId="20577"/>
        <pc:sldMkLst>
          <pc:docMk/>
          <pc:sldMk cId="1161442966" sldId="454"/>
        </pc:sldMkLst>
        <pc:spChg chg="mod">
          <ac:chgData name="Scheper, Annette" userId="S::a.scheper_kentalis.nl#ext#@zorgmarkten.onmicrosoft.com::3f025d7f-f544-41d3-8e8d-7f1b332294ef" providerId="AD" clId="Web-{BA479CE3-B252-3E59-2479-045E38AE69FA}" dt="2024-05-21T20:08:29.032" v="9" actId="20577"/>
          <ac:spMkLst>
            <pc:docMk/>
            <pc:sldMk cId="1161442966" sldId="454"/>
            <ac:spMk id="7" creationId="{BF60CD71-BE6D-7579-5F35-D9035271FF16}"/>
          </ac:spMkLst>
        </pc:spChg>
        <pc:extLst>
          <p:ext xmlns:p="http://schemas.openxmlformats.org/presentationml/2006/main" uri="{D6D511B9-2390-475A-947B-AFAB55BFBCF1}">
            <pc226:cmChg xmlns:pc226="http://schemas.microsoft.com/office/powerpoint/2022/06/main/command" chg="add">
              <pc226:chgData name="Scheper, Annette" userId="S::a.scheper_kentalis.nl#ext#@zorgmarkten.onmicrosoft.com::3f025d7f-f544-41d3-8e8d-7f1b332294ef" providerId="AD" clId="Web-{BA479CE3-B252-3E59-2479-045E38AE69FA}" dt="2024-05-21T20:08:26.844" v="8"/>
              <pc2:cmMkLst xmlns:pc2="http://schemas.microsoft.com/office/powerpoint/2019/9/main/command">
                <pc:docMk/>
                <pc:sldMk cId="1161442966" sldId="454"/>
                <pc2:cmMk id="{165EB8EA-D767-4879-878C-58D6474D3E52}"/>
              </pc2:cmMkLst>
            </pc226:cmChg>
          </p:ext>
        </pc:extLst>
      </pc:sldChg>
      <pc:sldChg chg="modSp addCm">
        <pc:chgData name="Scheper, Annette" userId="S::a.scheper_kentalis.nl#ext#@zorgmarkten.onmicrosoft.com::3f025d7f-f544-41d3-8e8d-7f1b332294ef" providerId="AD" clId="Web-{BA479CE3-B252-3E59-2479-045E38AE69FA}" dt="2024-05-21T20:06:00.089" v="6"/>
        <pc:sldMkLst>
          <pc:docMk/>
          <pc:sldMk cId="2018773530" sldId="470"/>
        </pc:sldMkLst>
        <pc:spChg chg="mod">
          <ac:chgData name="Scheper, Annette" userId="S::a.scheper_kentalis.nl#ext#@zorgmarkten.onmicrosoft.com::3f025d7f-f544-41d3-8e8d-7f1b332294ef" providerId="AD" clId="Web-{BA479CE3-B252-3E59-2479-045E38AE69FA}" dt="2024-05-21T20:04:53.102" v="5" actId="20577"/>
          <ac:spMkLst>
            <pc:docMk/>
            <pc:sldMk cId="2018773530" sldId="470"/>
            <ac:spMk id="5" creationId="{30643708-6D0B-9402-CBDF-5BBC15091631}"/>
          </ac:spMkLst>
        </pc:spChg>
        <pc:extLst>
          <p:ext xmlns:p="http://schemas.openxmlformats.org/presentationml/2006/main" uri="{D6D511B9-2390-475A-947B-AFAB55BFBCF1}">
            <pc226:cmChg xmlns:pc226="http://schemas.microsoft.com/office/powerpoint/2022/06/main/command" chg="add">
              <pc226:chgData name="Scheper, Annette" userId="S::a.scheper_kentalis.nl#ext#@zorgmarkten.onmicrosoft.com::3f025d7f-f544-41d3-8e8d-7f1b332294ef" providerId="AD" clId="Web-{BA479CE3-B252-3E59-2479-045E38AE69FA}" dt="2024-05-21T20:04:50.852" v="4"/>
              <pc2:cmMkLst xmlns:pc2="http://schemas.microsoft.com/office/powerpoint/2019/9/main/command">
                <pc:docMk/>
                <pc:sldMk cId="2018773530" sldId="470"/>
                <pc2:cmMk id="{055E434B-0F08-4B7B-AE8D-3DD6C3C90867}"/>
              </pc2:cmMkLst>
            </pc226:cmChg>
            <pc226:cmChg xmlns:pc226="http://schemas.microsoft.com/office/powerpoint/2022/06/main/command" chg="add">
              <pc226:chgData name="Scheper, Annette" userId="S::a.scheper_kentalis.nl#ext#@zorgmarkten.onmicrosoft.com::3f025d7f-f544-41d3-8e8d-7f1b332294ef" providerId="AD" clId="Web-{BA479CE3-B252-3E59-2479-045E38AE69FA}" dt="2024-05-21T20:02:51.130" v="3"/>
              <pc2:cmMkLst xmlns:pc2="http://schemas.microsoft.com/office/powerpoint/2019/9/main/command">
                <pc:docMk/>
                <pc:sldMk cId="2018773530" sldId="470"/>
                <pc2:cmMk id="{6DC9AD9A-5A6F-4D7D-979D-5AACC331243B}"/>
              </pc2:cmMkLst>
            </pc226:cmChg>
            <pc226:cmChg xmlns:pc226="http://schemas.microsoft.com/office/powerpoint/2022/06/main/command" chg="add">
              <pc226:chgData name="Scheper, Annette" userId="S::a.scheper_kentalis.nl#ext#@zorgmarkten.onmicrosoft.com::3f025d7f-f544-41d3-8e8d-7f1b332294ef" providerId="AD" clId="Web-{BA479CE3-B252-3E59-2479-045E38AE69FA}" dt="2024-05-21T20:06:00.089" v="6"/>
              <pc2:cmMkLst xmlns:pc2="http://schemas.microsoft.com/office/powerpoint/2019/9/main/command">
                <pc:docMk/>
                <pc:sldMk cId="2018773530" sldId="470"/>
                <pc2:cmMk id="{099EDAED-8AE4-42C3-B9B6-4B40886A75BE}"/>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D9_34C0DD7E.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DA_3A34B21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Taal in Zicht</c:v>
                </c:pt>
              </c:strCache>
            </c:strRef>
          </c:tx>
          <c:spPr>
            <a:solidFill>
              <a:schemeClr val="accent1"/>
            </a:solidFill>
            <a:ln>
              <a:noFill/>
            </a:ln>
            <a:effectLst/>
          </c:spPr>
          <c:invertIfNegative val="0"/>
          <c:cat>
            <c:strRef>
              <c:f>Blad1!$A$2:$A$6</c:f>
              <c:strCache>
                <c:ptCount val="5"/>
                <c:pt idx="0">
                  <c:v>Totaal</c:v>
                </c:pt>
                <c:pt idx="1">
                  <c:v>Emotioneel</c:v>
                </c:pt>
                <c:pt idx="2">
                  <c:v>Gedrag</c:v>
                </c:pt>
                <c:pt idx="3">
                  <c:v>Hyperactiviteit</c:v>
                </c:pt>
                <c:pt idx="4">
                  <c:v>Leeftijdsgenoten</c:v>
                </c:pt>
              </c:strCache>
            </c:strRef>
          </c:cat>
          <c:val>
            <c:numRef>
              <c:f>Blad1!$B$2:$B$6</c:f>
              <c:numCache>
                <c:formatCode>General</c:formatCode>
                <c:ptCount val="5"/>
                <c:pt idx="0">
                  <c:v>11.61</c:v>
                </c:pt>
                <c:pt idx="1">
                  <c:v>1.96</c:v>
                </c:pt>
                <c:pt idx="2">
                  <c:v>1.76</c:v>
                </c:pt>
                <c:pt idx="3">
                  <c:v>4.47</c:v>
                </c:pt>
                <c:pt idx="4">
                  <c:v>3.42</c:v>
                </c:pt>
              </c:numCache>
            </c:numRef>
          </c:val>
          <c:extLst>
            <c:ext xmlns:c16="http://schemas.microsoft.com/office/drawing/2014/chart" uri="{C3380CC4-5D6E-409C-BE32-E72D297353CC}">
              <c16:uniqueId val="{00000000-0437-B04C-9D15-29313B9FFC25}"/>
            </c:ext>
          </c:extLst>
        </c:ser>
        <c:ser>
          <c:idx val="1"/>
          <c:order val="1"/>
          <c:tx>
            <c:strRef>
              <c:f>Blad1!$C$1</c:f>
              <c:strCache>
                <c:ptCount val="1"/>
                <c:pt idx="0">
                  <c:v>Norm</c:v>
                </c:pt>
              </c:strCache>
            </c:strRef>
          </c:tx>
          <c:spPr>
            <a:solidFill>
              <a:schemeClr val="accent2"/>
            </a:solidFill>
            <a:ln>
              <a:noFill/>
            </a:ln>
            <a:effectLst/>
          </c:spPr>
          <c:invertIfNegative val="0"/>
          <c:cat>
            <c:strRef>
              <c:f>Blad1!$A$2:$A$6</c:f>
              <c:strCache>
                <c:ptCount val="5"/>
                <c:pt idx="0">
                  <c:v>Totaal</c:v>
                </c:pt>
                <c:pt idx="1">
                  <c:v>Emotioneel</c:v>
                </c:pt>
                <c:pt idx="2">
                  <c:v>Gedrag</c:v>
                </c:pt>
                <c:pt idx="3">
                  <c:v>Hyperactiviteit</c:v>
                </c:pt>
                <c:pt idx="4">
                  <c:v>Leeftijdsgenoten</c:v>
                </c:pt>
              </c:strCache>
            </c:strRef>
          </c:cat>
          <c:val>
            <c:numRef>
              <c:f>Blad1!$C$2:$C$6</c:f>
              <c:numCache>
                <c:formatCode>General</c:formatCode>
                <c:ptCount val="5"/>
                <c:pt idx="0">
                  <c:v>7.3</c:v>
                </c:pt>
                <c:pt idx="1">
                  <c:v>1.1000000000000001</c:v>
                </c:pt>
                <c:pt idx="2">
                  <c:v>2</c:v>
                </c:pt>
                <c:pt idx="3">
                  <c:v>2.9</c:v>
                </c:pt>
                <c:pt idx="4">
                  <c:v>1.3</c:v>
                </c:pt>
              </c:numCache>
            </c:numRef>
          </c:val>
          <c:extLst>
            <c:ext xmlns:c16="http://schemas.microsoft.com/office/drawing/2014/chart" uri="{C3380CC4-5D6E-409C-BE32-E72D297353CC}">
              <c16:uniqueId val="{00000001-0437-B04C-9D15-29313B9FFC25}"/>
            </c:ext>
          </c:extLst>
        </c:ser>
        <c:dLbls>
          <c:showLegendKey val="0"/>
          <c:showVal val="0"/>
          <c:showCatName val="0"/>
          <c:showSerName val="0"/>
          <c:showPercent val="0"/>
          <c:showBubbleSize val="0"/>
        </c:dLbls>
        <c:gapWidth val="150"/>
        <c:axId val="432813576"/>
        <c:axId val="432816856"/>
      </c:barChart>
      <c:catAx>
        <c:axId val="432813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2816856"/>
        <c:crosses val="autoZero"/>
        <c:auto val="1"/>
        <c:lblAlgn val="ctr"/>
        <c:lblOffset val="100"/>
        <c:noMultiLvlLbl val="0"/>
      </c:catAx>
      <c:valAx>
        <c:axId val="43281685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2813576"/>
        <c:crosses val="autoZero"/>
        <c:crossBetween val="between"/>
      </c:valAx>
      <c:spPr>
        <a:noFill/>
        <a:ln>
          <a:noFill/>
        </a:ln>
        <a:effectLst/>
      </c:spPr>
    </c:plotArea>
    <c:legend>
      <c:legendPos val="b"/>
      <c:layout>
        <c:manualLayout>
          <c:xMode val="edge"/>
          <c:yMode val="edge"/>
          <c:x val="0.66466334903495394"/>
          <c:y val="3.7415999634386687E-2"/>
          <c:w val="0.22090908445371721"/>
          <c:h val="6.12242109513437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01345490305309E-2"/>
          <c:y val="0.14827001336670381"/>
          <c:w val="0.92816673866868271"/>
          <c:h val="0.65939992622531418"/>
        </c:manualLayout>
      </c:layout>
      <c:barChart>
        <c:barDir val="col"/>
        <c:grouping val="clustered"/>
        <c:varyColors val="0"/>
        <c:ser>
          <c:idx val="0"/>
          <c:order val="0"/>
          <c:tx>
            <c:strRef>
              <c:f>Blad1!$B$2</c:f>
              <c:strCache>
                <c:ptCount val="1"/>
                <c:pt idx="0">
                  <c:v>Taal in Zicht </c:v>
                </c:pt>
              </c:strCache>
            </c:strRef>
          </c:tx>
          <c:spPr>
            <a:solidFill>
              <a:schemeClr val="accent1"/>
            </a:solidFill>
            <a:ln>
              <a:noFill/>
            </a:ln>
            <a:effectLst/>
          </c:spPr>
          <c:invertIfNegative val="0"/>
          <c:cat>
            <c:strRef>
              <c:f>Blad1!$A$3:$A$9</c:f>
              <c:strCache>
                <c:ptCount val="7"/>
                <c:pt idx="0">
                  <c:v>Kwaliteit van leven TOTAAL</c:v>
                </c:pt>
                <c:pt idx="1">
                  <c:v>Lichamelijk</c:v>
                </c:pt>
                <c:pt idx="2">
                  <c:v>Emotioneel</c:v>
                </c:pt>
                <c:pt idx="3">
                  <c:v>Zelfvertrouwen</c:v>
                </c:pt>
                <c:pt idx="4">
                  <c:v>Gezin</c:v>
                </c:pt>
                <c:pt idx="5">
                  <c:v>School</c:v>
                </c:pt>
                <c:pt idx="6">
                  <c:v>Vrienden</c:v>
                </c:pt>
              </c:strCache>
            </c:strRef>
          </c:cat>
          <c:val>
            <c:numRef>
              <c:f>Blad1!$B$3:$B$9</c:f>
              <c:numCache>
                <c:formatCode>General</c:formatCode>
                <c:ptCount val="7"/>
                <c:pt idx="0">
                  <c:v>76.58</c:v>
                </c:pt>
                <c:pt idx="1">
                  <c:v>75.64</c:v>
                </c:pt>
                <c:pt idx="2">
                  <c:v>79.59</c:v>
                </c:pt>
                <c:pt idx="3">
                  <c:v>75.540000000000006</c:v>
                </c:pt>
                <c:pt idx="4">
                  <c:v>82.67</c:v>
                </c:pt>
                <c:pt idx="5">
                  <c:v>76.599999999999994</c:v>
                </c:pt>
                <c:pt idx="6">
                  <c:v>69.44</c:v>
                </c:pt>
              </c:numCache>
            </c:numRef>
          </c:val>
          <c:extLst>
            <c:ext xmlns:c16="http://schemas.microsoft.com/office/drawing/2014/chart" uri="{C3380CC4-5D6E-409C-BE32-E72D297353CC}">
              <c16:uniqueId val="{00000000-AFA5-8D42-9AF5-61B65CACEE61}"/>
            </c:ext>
          </c:extLst>
        </c:ser>
        <c:ser>
          <c:idx val="1"/>
          <c:order val="1"/>
          <c:tx>
            <c:strRef>
              <c:f>Blad1!$C$2</c:f>
              <c:strCache>
                <c:ptCount val="1"/>
                <c:pt idx="0">
                  <c:v>Norm</c:v>
                </c:pt>
              </c:strCache>
            </c:strRef>
          </c:tx>
          <c:spPr>
            <a:solidFill>
              <a:schemeClr val="accent2"/>
            </a:solidFill>
            <a:ln>
              <a:noFill/>
            </a:ln>
            <a:effectLst/>
          </c:spPr>
          <c:invertIfNegative val="0"/>
          <c:cat>
            <c:strRef>
              <c:f>Blad1!$A$3:$A$9</c:f>
              <c:strCache>
                <c:ptCount val="7"/>
                <c:pt idx="0">
                  <c:v>Kwaliteit van leven TOTAAL</c:v>
                </c:pt>
                <c:pt idx="1">
                  <c:v>Lichamelijk</c:v>
                </c:pt>
                <c:pt idx="2">
                  <c:v>Emotioneel</c:v>
                </c:pt>
                <c:pt idx="3">
                  <c:v>Zelfvertrouwen</c:v>
                </c:pt>
                <c:pt idx="4">
                  <c:v>Gezin</c:v>
                </c:pt>
                <c:pt idx="5">
                  <c:v>School</c:v>
                </c:pt>
                <c:pt idx="6">
                  <c:v>Vrienden</c:v>
                </c:pt>
              </c:strCache>
            </c:strRef>
          </c:cat>
          <c:val>
            <c:numRef>
              <c:f>Blad1!$C$3:$C$9</c:f>
              <c:numCache>
                <c:formatCode>General</c:formatCode>
                <c:ptCount val="7"/>
                <c:pt idx="0">
                  <c:v>80.040000000000006</c:v>
                </c:pt>
                <c:pt idx="1">
                  <c:v>80.239999999999995</c:v>
                </c:pt>
                <c:pt idx="2">
                  <c:v>83.04</c:v>
                </c:pt>
                <c:pt idx="3">
                  <c:v>73.569999999999993</c:v>
                </c:pt>
                <c:pt idx="4">
                  <c:v>80.7</c:v>
                </c:pt>
                <c:pt idx="5">
                  <c:v>83.8</c:v>
                </c:pt>
                <c:pt idx="6">
                  <c:v>79.72</c:v>
                </c:pt>
              </c:numCache>
            </c:numRef>
          </c:val>
          <c:extLst>
            <c:ext xmlns:c16="http://schemas.microsoft.com/office/drawing/2014/chart" uri="{C3380CC4-5D6E-409C-BE32-E72D297353CC}">
              <c16:uniqueId val="{00000001-AFA5-8D42-9AF5-61B65CACEE61}"/>
            </c:ext>
          </c:extLst>
        </c:ser>
        <c:dLbls>
          <c:showLegendKey val="0"/>
          <c:showVal val="0"/>
          <c:showCatName val="0"/>
          <c:showSerName val="0"/>
          <c:showPercent val="0"/>
          <c:showBubbleSize val="0"/>
        </c:dLbls>
        <c:gapWidth val="150"/>
        <c:axId val="432809312"/>
        <c:axId val="432811936"/>
      </c:barChart>
      <c:catAx>
        <c:axId val="43280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2811936"/>
        <c:crosses val="autoZero"/>
        <c:auto val="1"/>
        <c:lblAlgn val="ctr"/>
        <c:lblOffset val="100"/>
        <c:noMultiLvlLbl val="0"/>
      </c:catAx>
      <c:valAx>
        <c:axId val="43281193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2809312"/>
        <c:crosses val="autoZero"/>
        <c:crossBetween val="between"/>
      </c:valAx>
      <c:spPr>
        <a:noFill/>
        <a:ln>
          <a:noFill/>
        </a:ln>
        <a:effectLst/>
      </c:spPr>
    </c:plotArea>
    <c:legend>
      <c:legendPos val="b"/>
      <c:layout>
        <c:manualLayout>
          <c:xMode val="edge"/>
          <c:yMode val="edge"/>
          <c:x val="0.69940129376254123"/>
          <c:y val="4.7168450215969444E-2"/>
          <c:w val="0.20751182348895242"/>
          <c:h val="4.891828719363015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D6_78540A1A.xml><?xml version="1.0" encoding="utf-8"?>
<p188:cmLst xmlns:a="http://schemas.openxmlformats.org/drawingml/2006/main" xmlns:r="http://schemas.openxmlformats.org/officeDocument/2006/relationships" xmlns:p188="http://schemas.microsoft.com/office/powerpoint/2018/8/main">
  <p188:cm id="{099EDAED-8AE4-42C3-B9B6-4B40886A75BE}" authorId="{AE4FF070-CED9-E4E0-708A-F9585BB27F7A}" status="resolved" created="2024-05-21T20:06:00.089" complete="100000">
    <ac:deMkLst xmlns:ac="http://schemas.microsoft.com/office/drawing/2013/main/command">
      <pc:docMk xmlns:pc="http://schemas.microsoft.com/office/powerpoint/2013/main/command"/>
      <pc:sldMk xmlns:pc="http://schemas.microsoft.com/office/powerpoint/2013/main/command" cId="2018773530" sldId="470"/>
      <ac:spMk id="8" creationId="{9C916FA7-7FA9-54D0-7D5F-D1FAFDBD7876}"/>
    </ac:deMkLst>
    <p188:txBody>
      <a:bodyPr/>
      <a:lstStyle/>
      <a:p>
        <a:r>
          <a:rPr lang="nl-NL"/>
          <a:t>Nu staan bij sociaal-emotioneel functioneren alleen voorbeelden, misschien ook een korte definitie geven?</a:t>
        </a:r>
      </a:p>
    </p188:txBody>
  </p188:cm>
</p188:cmLst>
</file>

<file path=ppt/drawings/drawing1.xml><?xml version="1.0" encoding="utf-8"?>
<c:userShapes xmlns:c="http://schemas.openxmlformats.org/drawingml/2006/chart">
  <cdr:relSizeAnchor xmlns:cdr="http://schemas.openxmlformats.org/drawingml/2006/chartDrawing">
    <cdr:from>
      <cdr:x>0.51432</cdr:x>
      <cdr:y>0.18172</cdr:y>
    </cdr:from>
    <cdr:to>
      <cdr:x>0.53086</cdr:x>
      <cdr:y>0.20747</cdr:y>
    </cdr:to>
    <cdr:sp macro="" textlink="">
      <cdr:nvSpPr>
        <cdr:cNvPr id="2" name="Google Shape;308;p15">
          <a:extLst xmlns:a="http://schemas.openxmlformats.org/drawingml/2006/main">
            <a:ext uri="{FF2B5EF4-FFF2-40B4-BE49-F238E27FC236}">
              <a16:creationId xmlns:a16="http://schemas.microsoft.com/office/drawing/2014/main" id="{14FD5B52-EB03-6926-8D64-96ED979C2578}"/>
            </a:ext>
          </a:extLst>
        </cdr:cNvPr>
        <cdr:cNvSpPr/>
      </cdr:nvSpPr>
      <cdr:spPr>
        <a:xfrm xmlns:a="http://schemas.openxmlformats.org/drawingml/2006/main">
          <a:off x="4343041" y="965425"/>
          <a:ext cx="139667" cy="136804"/>
        </a:xfrm>
        <a:prstGeom xmlns:a="http://schemas.openxmlformats.org/drawingml/2006/main" prst="star5">
          <a:avLst>
            <a:gd name="adj" fmla="val 19098"/>
            <a:gd name="hf" fmla="val 105146"/>
            <a:gd name="vf" fmla="val 110557"/>
          </a:avLst>
        </a:prstGeom>
        <a:solidFill xmlns:a="http://schemas.openxmlformats.org/drawingml/2006/main">
          <a:schemeClr val="accent1"/>
        </a:solidFill>
        <a:ln xmlns:a="http://schemas.openxmlformats.org/drawingml/2006/main" w="12700" cap="flat" cmpd="sng">
          <a:solidFill>
            <a:srgbClr val="31538F"/>
          </a:solidFill>
          <a:prstDash val="solid"/>
          <a:miter lim="800000"/>
          <a:headEnd type="none" w="sm" len="sm"/>
          <a:tailEnd type="none" w="sm" len="sm"/>
        </a:ln>
      </cdr:spPr>
      <cdr:txBody>
        <a:bodyPr xmlns:a="http://schemas.openxmlformats.org/drawingml/2006/main" spcFirstLastPara="1" wrap="square" lIns="91425" tIns="45700" rIns="91425" bIns="45700" anchor="ctr"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ctr" rtl="0">
            <a:spcBef>
              <a:spcPts val="0"/>
            </a:spcBef>
            <a:spcAft>
              <a:spcPts val="0"/>
            </a:spcAft>
            <a:buNone/>
          </a:pPr>
          <a:endParaRPr sz="1800">
            <a:solidFill>
              <a:schemeClr val="lt1"/>
            </a:solidFill>
            <a:latin typeface="Calibri"/>
            <a:ea typeface="Calibri"/>
            <a:cs typeface="Calibri"/>
            <a:sym typeface="Calibri"/>
          </a:endParaRPr>
        </a:p>
      </cdr:txBody>
    </cdr:sp>
  </cdr:relSizeAnchor>
  <cdr:relSizeAnchor xmlns:cdr="http://schemas.openxmlformats.org/drawingml/2006/chartDrawing">
    <cdr:from>
      <cdr:x>0.64546</cdr:x>
      <cdr:y>0.17867</cdr:y>
    </cdr:from>
    <cdr:to>
      <cdr:x>0.662</cdr:x>
      <cdr:y>0.20442</cdr:y>
    </cdr:to>
    <cdr:sp macro="" textlink="">
      <cdr:nvSpPr>
        <cdr:cNvPr id="4" name="Google Shape;308;p15">
          <a:extLst xmlns:a="http://schemas.openxmlformats.org/drawingml/2006/main">
            <a:ext uri="{FF2B5EF4-FFF2-40B4-BE49-F238E27FC236}">
              <a16:creationId xmlns:a16="http://schemas.microsoft.com/office/drawing/2014/main" id="{3C45EF07-C7D4-0FAE-AEC6-7A894EC9E4A8}"/>
            </a:ext>
          </a:extLst>
        </cdr:cNvPr>
        <cdr:cNvSpPr/>
      </cdr:nvSpPr>
      <cdr:spPr>
        <a:xfrm xmlns:a="http://schemas.openxmlformats.org/drawingml/2006/main">
          <a:off x="5450359" y="949252"/>
          <a:ext cx="139668" cy="136804"/>
        </a:xfrm>
        <a:prstGeom xmlns:a="http://schemas.openxmlformats.org/drawingml/2006/main" prst="star5">
          <a:avLst>
            <a:gd name="adj" fmla="val 19098"/>
            <a:gd name="hf" fmla="val 105146"/>
            <a:gd name="vf" fmla="val 110557"/>
          </a:avLst>
        </a:prstGeom>
        <a:solidFill xmlns:a="http://schemas.openxmlformats.org/drawingml/2006/main">
          <a:schemeClr val="accent1"/>
        </a:solidFill>
        <a:ln xmlns:a="http://schemas.openxmlformats.org/drawingml/2006/main" w="12700" cap="flat" cmpd="sng">
          <a:solidFill>
            <a:srgbClr val="31538F"/>
          </a:solidFill>
          <a:prstDash val="solid"/>
          <a:miter lim="800000"/>
          <a:headEnd type="none" w="sm" len="sm"/>
          <a:tailEnd type="none" w="sm" len="sm"/>
        </a:ln>
      </cdr:spPr>
      <cdr:txBody>
        <a:bodyPr xmlns:a="http://schemas.openxmlformats.org/drawingml/2006/main" spcFirstLastPara="1" wrap="square" lIns="91425" tIns="45700" rIns="91425" bIns="45700" anchor="ctr"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ctr" rtl="0">
            <a:spcBef>
              <a:spcPts val="0"/>
            </a:spcBef>
            <a:spcAft>
              <a:spcPts val="0"/>
            </a:spcAft>
            <a:buNone/>
          </a:pPr>
          <a:endParaRPr sz="1800">
            <a:solidFill>
              <a:schemeClr val="lt1"/>
            </a:solidFill>
            <a:latin typeface="Calibri"/>
            <a:ea typeface="Calibri"/>
            <a:cs typeface="Calibri"/>
            <a:sym typeface="Calibri"/>
          </a:endParaRPr>
        </a:p>
      </cdr:txBody>
    </cdr:sp>
  </cdr:relSizeAnchor>
  <cdr:relSizeAnchor xmlns:cdr="http://schemas.openxmlformats.org/drawingml/2006/chartDrawing">
    <cdr:from>
      <cdr:x>0.37853</cdr:x>
      <cdr:y>0.18039</cdr:y>
    </cdr:from>
    <cdr:to>
      <cdr:x>0.39507</cdr:x>
      <cdr:y>0.20614</cdr:y>
    </cdr:to>
    <cdr:sp macro="" textlink="">
      <cdr:nvSpPr>
        <cdr:cNvPr id="3" name="Google Shape;308;p15">
          <a:extLst xmlns:a="http://schemas.openxmlformats.org/drawingml/2006/main">
            <a:ext uri="{FF2B5EF4-FFF2-40B4-BE49-F238E27FC236}">
              <a16:creationId xmlns:a16="http://schemas.microsoft.com/office/drawing/2014/main" id="{034785C0-DF3E-DA59-67D7-EE6BB905BDE6}"/>
            </a:ext>
          </a:extLst>
        </cdr:cNvPr>
        <cdr:cNvSpPr/>
      </cdr:nvSpPr>
      <cdr:spPr>
        <a:xfrm xmlns:a="http://schemas.openxmlformats.org/drawingml/2006/main">
          <a:off x="3196352" y="958380"/>
          <a:ext cx="139667" cy="136804"/>
        </a:xfrm>
        <a:prstGeom xmlns:a="http://schemas.openxmlformats.org/drawingml/2006/main" prst="star5">
          <a:avLst>
            <a:gd name="adj" fmla="val 19098"/>
            <a:gd name="hf" fmla="val 105146"/>
            <a:gd name="vf" fmla="val 110557"/>
          </a:avLst>
        </a:prstGeom>
        <a:solidFill xmlns:a="http://schemas.openxmlformats.org/drawingml/2006/main">
          <a:schemeClr val="accent1"/>
        </a:solidFill>
        <a:ln xmlns:a="http://schemas.openxmlformats.org/drawingml/2006/main" w="12700" cap="flat" cmpd="sng">
          <a:solidFill>
            <a:srgbClr val="31538F"/>
          </a:solidFill>
          <a:prstDash val="solid"/>
          <a:miter lim="800000"/>
          <a:headEnd type="none" w="sm" len="sm"/>
          <a:tailEnd type="none" w="sm" len="sm"/>
        </a:ln>
      </cdr:spPr>
      <cdr:txBody>
        <a:bodyPr xmlns:a="http://schemas.openxmlformats.org/drawingml/2006/main" spcFirstLastPara="1" wrap="square" lIns="91425" tIns="45700" rIns="91425" bIns="4570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rtl="0">
            <a:spcBef>
              <a:spcPts val="0"/>
            </a:spcBef>
            <a:spcAft>
              <a:spcPts val="0"/>
            </a:spcAft>
            <a:buNone/>
          </a:pPr>
          <a:endParaRPr sz="1800">
            <a:solidFill>
              <a:schemeClr val="lt1"/>
            </a:solidFill>
            <a:latin typeface="Calibri"/>
            <a:ea typeface="Calibri"/>
            <a:cs typeface="Calibri"/>
            <a:sym typeface="Calibri"/>
          </a:endParaRPr>
        </a:p>
      </cdr:txBody>
    </cdr:sp>
  </cdr:relSizeAnchor>
  <cdr:relSizeAnchor xmlns:cdr="http://schemas.openxmlformats.org/drawingml/2006/chartDrawing">
    <cdr:from>
      <cdr:x>0.24942</cdr:x>
      <cdr:y>0.18017</cdr:y>
    </cdr:from>
    <cdr:to>
      <cdr:x>0.26596</cdr:x>
      <cdr:y>0.20592</cdr:y>
    </cdr:to>
    <cdr:sp macro="" textlink="">
      <cdr:nvSpPr>
        <cdr:cNvPr id="5" name="Google Shape;308;p15">
          <a:extLst xmlns:a="http://schemas.openxmlformats.org/drawingml/2006/main">
            <a:ext uri="{FF2B5EF4-FFF2-40B4-BE49-F238E27FC236}">
              <a16:creationId xmlns:a16="http://schemas.microsoft.com/office/drawing/2014/main" id="{4FB978F0-E9B6-8CF3-DEDA-616A748E8487}"/>
            </a:ext>
          </a:extLst>
        </cdr:cNvPr>
        <cdr:cNvSpPr/>
      </cdr:nvSpPr>
      <cdr:spPr>
        <a:xfrm xmlns:a="http://schemas.openxmlformats.org/drawingml/2006/main">
          <a:off x="2106160" y="957221"/>
          <a:ext cx="139668" cy="136804"/>
        </a:xfrm>
        <a:prstGeom xmlns:a="http://schemas.openxmlformats.org/drawingml/2006/main" prst="star5">
          <a:avLst>
            <a:gd name="adj" fmla="val 19098"/>
            <a:gd name="hf" fmla="val 105146"/>
            <a:gd name="vf" fmla="val 110557"/>
          </a:avLst>
        </a:prstGeom>
        <a:solidFill xmlns:a="http://schemas.openxmlformats.org/drawingml/2006/main">
          <a:schemeClr val="accent1"/>
        </a:solidFill>
        <a:ln xmlns:a="http://schemas.openxmlformats.org/drawingml/2006/main" w="12700" cap="flat" cmpd="sng">
          <a:solidFill>
            <a:srgbClr val="31538F"/>
          </a:solidFill>
          <a:prstDash val="solid"/>
          <a:miter lim="800000"/>
          <a:headEnd type="none" w="sm" len="sm"/>
          <a:tailEnd type="none" w="sm" len="sm"/>
        </a:ln>
      </cdr:spPr>
      <cdr:txBody>
        <a:bodyPr xmlns:a="http://schemas.openxmlformats.org/drawingml/2006/main" spcFirstLastPara="1" wrap="square" lIns="91425" tIns="45700" rIns="91425" bIns="4570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rtl="0">
            <a:spcBef>
              <a:spcPts val="0"/>
            </a:spcBef>
            <a:spcAft>
              <a:spcPts val="0"/>
            </a:spcAft>
            <a:buNone/>
          </a:pPr>
          <a:endParaRPr sz="1800">
            <a:solidFill>
              <a:schemeClr val="lt1"/>
            </a:solidFill>
            <a:latin typeface="Calibri"/>
            <a:ea typeface="Calibri"/>
            <a:cs typeface="Calibri"/>
            <a:sym typeface="Calibri"/>
          </a:endParaRPr>
        </a:p>
      </cdr:txBody>
    </cdr:sp>
  </cdr:relSizeAnchor>
  <cdr:relSizeAnchor xmlns:cdr="http://schemas.openxmlformats.org/drawingml/2006/chartDrawing">
    <cdr:from>
      <cdr:x>0.1153</cdr:x>
      <cdr:y>0.18105</cdr:y>
    </cdr:from>
    <cdr:to>
      <cdr:x>0.13184</cdr:x>
      <cdr:y>0.2068</cdr:y>
    </cdr:to>
    <cdr:sp macro="" textlink="">
      <cdr:nvSpPr>
        <cdr:cNvPr id="6" name="Google Shape;308;p15">
          <a:extLst xmlns:a="http://schemas.openxmlformats.org/drawingml/2006/main">
            <a:ext uri="{FF2B5EF4-FFF2-40B4-BE49-F238E27FC236}">
              <a16:creationId xmlns:a16="http://schemas.microsoft.com/office/drawing/2014/main" id="{4FB978F0-E9B6-8CF3-DEDA-616A748E8487}"/>
            </a:ext>
          </a:extLst>
        </cdr:cNvPr>
        <cdr:cNvSpPr/>
      </cdr:nvSpPr>
      <cdr:spPr>
        <a:xfrm xmlns:a="http://schemas.openxmlformats.org/drawingml/2006/main">
          <a:off x="973588" y="961905"/>
          <a:ext cx="139667" cy="136804"/>
        </a:xfrm>
        <a:prstGeom xmlns:a="http://schemas.openxmlformats.org/drawingml/2006/main" prst="star5">
          <a:avLst>
            <a:gd name="adj" fmla="val 19098"/>
            <a:gd name="hf" fmla="val 105146"/>
            <a:gd name="vf" fmla="val 110557"/>
          </a:avLst>
        </a:prstGeom>
        <a:solidFill xmlns:a="http://schemas.openxmlformats.org/drawingml/2006/main">
          <a:schemeClr val="accent1"/>
        </a:solidFill>
        <a:ln xmlns:a="http://schemas.openxmlformats.org/drawingml/2006/main" w="12700" cap="flat" cmpd="sng">
          <a:solidFill>
            <a:srgbClr val="31538F"/>
          </a:solidFill>
          <a:prstDash val="solid"/>
          <a:miter lim="800000"/>
          <a:headEnd type="none" w="sm" len="sm"/>
          <a:tailEnd type="none" w="sm" len="sm"/>
        </a:ln>
      </cdr:spPr>
      <cdr:txBody>
        <a:bodyPr xmlns:a="http://schemas.openxmlformats.org/drawingml/2006/main" spcFirstLastPara="1" wrap="square" lIns="91425" tIns="45700" rIns="91425" bIns="4570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rtl="0">
            <a:spcBef>
              <a:spcPts val="0"/>
            </a:spcBef>
            <a:spcAft>
              <a:spcPts val="0"/>
            </a:spcAft>
            <a:buNone/>
          </a:pPr>
          <a:endParaRPr sz="1800">
            <a:solidFill>
              <a:schemeClr val="lt1"/>
            </a:solidFill>
            <a:latin typeface="Calibri"/>
            <a:ea typeface="Calibri"/>
            <a:cs typeface="Calibri"/>
            <a:sym typeface="Calibri"/>
          </a:endParaRPr>
        </a:p>
      </cdr:txBody>
    </cdr:sp>
  </cdr:relSizeAnchor>
  <cdr:relSizeAnchor xmlns:cdr="http://schemas.openxmlformats.org/drawingml/2006/chartDrawing">
    <cdr:from>
      <cdr:x>0.77576</cdr:x>
      <cdr:y>0.17831</cdr:y>
    </cdr:from>
    <cdr:to>
      <cdr:x>0.7923</cdr:x>
      <cdr:y>0.20406</cdr:y>
    </cdr:to>
    <cdr:sp macro="" textlink="">
      <cdr:nvSpPr>
        <cdr:cNvPr id="7" name="Google Shape;308;p15">
          <a:extLst xmlns:a="http://schemas.openxmlformats.org/drawingml/2006/main">
            <a:ext uri="{FF2B5EF4-FFF2-40B4-BE49-F238E27FC236}">
              <a16:creationId xmlns:a16="http://schemas.microsoft.com/office/drawing/2014/main" id="{0687286B-3B9A-4BBA-D0EE-A99919AF328C}"/>
            </a:ext>
          </a:extLst>
        </cdr:cNvPr>
        <cdr:cNvSpPr/>
      </cdr:nvSpPr>
      <cdr:spPr>
        <a:xfrm xmlns:a="http://schemas.openxmlformats.org/drawingml/2006/main">
          <a:off x="6550645" y="947330"/>
          <a:ext cx="139667" cy="136804"/>
        </a:xfrm>
        <a:prstGeom xmlns:a="http://schemas.openxmlformats.org/drawingml/2006/main" prst="star5">
          <a:avLst>
            <a:gd name="adj" fmla="val 19098"/>
            <a:gd name="hf" fmla="val 105146"/>
            <a:gd name="vf" fmla="val 110557"/>
          </a:avLst>
        </a:prstGeom>
        <a:solidFill xmlns:a="http://schemas.openxmlformats.org/drawingml/2006/main">
          <a:schemeClr val="accent1"/>
        </a:solidFill>
        <a:ln xmlns:a="http://schemas.openxmlformats.org/drawingml/2006/main" w="12700" cap="flat" cmpd="sng">
          <a:solidFill>
            <a:srgbClr val="31538F"/>
          </a:solidFill>
          <a:prstDash val="solid"/>
          <a:miter lim="800000"/>
          <a:headEnd type="none" w="sm" len="sm"/>
          <a:tailEnd type="none" w="sm" len="sm"/>
        </a:ln>
      </cdr:spPr>
      <cdr:txBody>
        <a:bodyPr xmlns:a="http://schemas.openxmlformats.org/drawingml/2006/main" spcFirstLastPara="1" wrap="square" lIns="91425" tIns="45700" rIns="91425" bIns="4570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rtl="0">
            <a:spcBef>
              <a:spcPts val="0"/>
            </a:spcBef>
            <a:spcAft>
              <a:spcPts val="0"/>
            </a:spcAft>
            <a:buNone/>
          </a:pPr>
          <a:endParaRPr sz="1800">
            <a:solidFill>
              <a:schemeClr val="lt1"/>
            </a:solidFill>
            <a:latin typeface="Calibri"/>
            <a:ea typeface="Calibri"/>
            <a:cs typeface="Calibri"/>
            <a:sym typeface="Calibri"/>
          </a:endParaRPr>
        </a:p>
      </cdr:txBody>
    </cdr:sp>
  </cdr:relSizeAnchor>
  <cdr:relSizeAnchor xmlns:cdr="http://schemas.openxmlformats.org/drawingml/2006/chartDrawing">
    <cdr:from>
      <cdr:x>0.90503</cdr:x>
      <cdr:y>0.17825</cdr:y>
    </cdr:from>
    <cdr:to>
      <cdr:x>0.92157</cdr:x>
      <cdr:y>0.204</cdr:y>
    </cdr:to>
    <cdr:sp macro="" textlink="">
      <cdr:nvSpPr>
        <cdr:cNvPr id="8" name="Google Shape;308;p15">
          <a:extLst xmlns:a="http://schemas.openxmlformats.org/drawingml/2006/main">
            <a:ext uri="{FF2B5EF4-FFF2-40B4-BE49-F238E27FC236}">
              <a16:creationId xmlns:a16="http://schemas.microsoft.com/office/drawing/2014/main" id="{152A87EE-C620-61F3-A352-7727D472AD52}"/>
            </a:ext>
          </a:extLst>
        </cdr:cNvPr>
        <cdr:cNvSpPr/>
      </cdr:nvSpPr>
      <cdr:spPr>
        <a:xfrm xmlns:a="http://schemas.openxmlformats.org/drawingml/2006/main">
          <a:off x="7642226" y="947029"/>
          <a:ext cx="139667" cy="136804"/>
        </a:xfrm>
        <a:prstGeom xmlns:a="http://schemas.openxmlformats.org/drawingml/2006/main" prst="star5">
          <a:avLst>
            <a:gd name="adj" fmla="val 19098"/>
            <a:gd name="hf" fmla="val 105146"/>
            <a:gd name="vf" fmla="val 110557"/>
          </a:avLst>
        </a:prstGeom>
        <a:solidFill xmlns:a="http://schemas.openxmlformats.org/drawingml/2006/main">
          <a:schemeClr val="accent1"/>
        </a:solidFill>
        <a:ln xmlns:a="http://schemas.openxmlformats.org/drawingml/2006/main" w="12700" cap="flat" cmpd="sng">
          <a:solidFill>
            <a:srgbClr val="31538F"/>
          </a:solidFill>
          <a:prstDash val="solid"/>
          <a:miter lim="800000"/>
          <a:headEnd type="none" w="sm" len="sm"/>
          <a:tailEnd type="none" w="sm" len="sm"/>
        </a:ln>
      </cdr:spPr>
      <cdr:txBody>
        <a:bodyPr xmlns:a="http://schemas.openxmlformats.org/drawingml/2006/main" spcFirstLastPara="1" wrap="square" lIns="91425" tIns="45700" rIns="91425" bIns="4570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rtl="0">
            <a:spcBef>
              <a:spcPts val="0"/>
            </a:spcBef>
            <a:spcAft>
              <a:spcPts val="0"/>
            </a:spcAft>
            <a:buNone/>
          </a:pPr>
          <a:endParaRPr sz="1800">
            <a:solidFill>
              <a:schemeClr val="lt1"/>
            </a:solidFill>
            <a:latin typeface="Calibri"/>
            <a:ea typeface="Calibri"/>
            <a:cs typeface="Calibri"/>
            <a:sym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0275CD2-E934-4C0B-BA50-C65B6631DE86}" type="datetimeFigureOut">
              <a:rPr lang="nl-NL" smtClean="0"/>
              <a:t>4-6-2024</a:t>
            </a:fld>
            <a:endParaRPr lang="nl-NL"/>
          </a:p>
        </p:txBody>
      </p:sp>
      <p:sp>
        <p:nvSpPr>
          <p:cNvPr id="4" name="Tijdelijke aanduiding voor dia-afbeelding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nl-NL"/>
          </a:p>
        </p:txBody>
      </p:sp>
      <p:sp>
        <p:nvSpPr>
          <p:cNvPr id="5" name="Tijdelijke aanduiding voor notities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9A098099-2C4C-4F47-9755-EC0E00984E75}" type="slidenum">
              <a:rPr lang="nl-NL" smtClean="0"/>
              <a:t>‹#›</a:t>
            </a:fld>
            <a:endParaRPr lang="nl-NL"/>
          </a:p>
        </p:txBody>
      </p:sp>
    </p:spTree>
    <p:extLst>
      <p:ext uri="{BB962C8B-B14F-4D97-AF65-F5344CB8AC3E}">
        <p14:creationId xmlns:p14="http://schemas.microsoft.com/office/powerpoint/2010/main" val="120339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endParaRPr lang="en-US" u="sng">
              <a:cs typeface="Calibri" panose="020F0502020204030204"/>
            </a:endParaRPr>
          </a:p>
          <a:p>
            <a:endParaRPr lang="en-US">
              <a:ea typeface="Calibri" panose="020F0502020204030204"/>
              <a:cs typeface="Calibri" panose="020F0502020204030204"/>
            </a:endParaRPr>
          </a:p>
        </p:txBody>
      </p:sp>
      <p:sp>
        <p:nvSpPr>
          <p:cNvPr id="87" name="Google Shape;87;p1: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fld id="{00000000-1234-1234-1234-123412341234}" type="slidenum">
              <a:rPr lang="nl-NL"/>
              <a:pPr/>
              <a:t>1</a:t>
            </a:fld>
            <a:endParaRPr/>
          </a:p>
        </p:txBody>
      </p:sp>
    </p:spTree>
    <p:extLst>
      <p:ext uri="{BB962C8B-B14F-4D97-AF65-F5344CB8AC3E}">
        <p14:creationId xmlns:p14="http://schemas.microsoft.com/office/powerpoint/2010/main" val="74202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0" indent="0">
              <a:buFontTx/>
              <a:buNone/>
            </a:pPr>
            <a:r>
              <a:rPr lang="nl-NL" b="0" err="1"/>
              <a:t>TiZ</a:t>
            </a:r>
            <a:r>
              <a:rPr lang="nl-NL" b="0"/>
              <a:t> kinderen scoren erg vergelijkbaar met de normgroep van de KINDL. Wel significante verschillen…kan komen door grote groep deelnemers.</a:t>
            </a:r>
            <a:endParaRPr lang="nl-NL"/>
          </a:p>
          <a:p>
            <a:r>
              <a:rPr lang="nl-NL" b="0"/>
              <a:t>In gezin </a:t>
            </a:r>
            <a:r>
              <a:rPr lang="nl-NL"/>
              <a:t>en zelfvertrouwen scoren</a:t>
            </a:r>
            <a:r>
              <a:rPr lang="nl-NL" b="0"/>
              <a:t> </a:t>
            </a:r>
            <a:r>
              <a:rPr lang="nl-NL" b="0" err="1"/>
              <a:t>TiZ</a:t>
            </a:r>
            <a:r>
              <a:rPr lang="nl-NL" b="0"/>
              <a:t> kinderen een betere kwaliteit van leven dan normgroep.</a:t>
            </a:r>
            <a:r>
              <a:rPr lang="nl-NL"/>
              <a:t> </a:t>
            </a:r>
            <a:endParaRPr lang="nl-NL">
              <a:cs typeface="Calibri"/>
            </a:endParaRPr>
          </a:p>
          <a:p>
            <a:r>
              <a:rPr lang="nl-NL">
                <a:cs typeface="Calibri"/>
              </a:rPr>
              <a:t>Grootste verschillen op vragen die gaan over vriendschappen.</a:t>
            </a:r>
            <a:endParaRPr lang="nl-NL" b="0">
              <a:ea typeface="Calibri"/>
              <a:cs typeface="Calibri"/>
            </a:endParaRPr>
          </a:p>
          <a:p>
            <a:r>
              <a:rPr lang="nl-NL">
                <a:cs typeface="Calibri"/>
              </a:rPr>
              <a:t>30% onder –1SD (t.o.v. 16% in normale populatie)</a:t>
            </a:r>
            <a:endParaRPr lang="nl-NL" b="0">
              <a:ea typeface="Calibri"/>
              <a:cs typeface="Calibri"/>
            </a:endParaRPr>
          </a:p>
          <a:p>
            <a:endParaRPr lang="nl-NL"/>
          </a:p>
          <a:p>
            <a:pPr marL="0" indent="0">
              <a:buFontTx/>
              <a:buNone/>
            </a:pPr>
            <a:r>
              <a:rPr lang="nl-NL" b="0"/>
              <a:t>Wat bepaalt of een kind hoge scores behaalt in kwaliteit van leven en het andere kind lagere scores.</a:t>
            </a:r>
            <a:endParaRPr lang="nl-NL" b="0">
              <a:cs typeface="Calibri"/>
            </a:endParaRPr>
          </a:p>
          <a:p>
            <a:endParaRPr lang="nl-NL">
              <a:cs typeface="Calibri"/>
            </a:endParaRPr>
          </a:p>
          <a:p>
            <a:endParaRPr lang="nl-NL">
              <a:cs typeface="Calibri"/>
            </a:endParaRPr>
          </a:p>
          <a:p>
            <a:r>
              <a:rPr lang="nl-NL">
                <a:cs typeface="Calibri"/>
              </a:rPr>
              <a:t>(voor onszelf)</a:t>
            </a:r>
            <a:endParaRPr lang="nl-NL"/>
          </a:p>
          <a:p>
            <a:r>
              <a:rPr lang="nl-NL"/>
              <a:t>Norm = een Duitse studie N=3579 (3-6 jaar)</a:t>
            </a:r>
            <a:endParaRPr lang="en-US">
              <a:cs typeface="Calibri"/>
            </a:endParaRPr>
          </a:p>
          <a:p>
            <a:r>
              <a:rPr lang="nl-NL"/>
              <a:t>Hoger = beter, max score is 100 (is allemaal </a:t>
            </a:r>
            <a:r>
              <a:rPr lang="nl-NL" err="1"/>
              <a:t>omgescoord</a:t>
            </a:r>
            <a:r>
              <a:rPr lang="nl-NL"/>
              <a:t> middels </a:t>
            </a:r>
            <a:r>
              <a:rPr lang="nl-NL" err="1"/>
              <a:t>spss</a:t>
            </a:r>
            <a:r>
              <a:rPr lang="nl-NL"/>
              <a:t> syntax van onze Duitse vrienden)</a:t>
            </a:r>
            <a:endParaRPr lang="en-US"/>
          </a:p>
          <a:p>
            <a:endParaRPr lang="en-US"/>
          </a:p>
          <a:p>
            <a:r>
              <a:rPr lang="nl-NL" u="sng"/>
              <a:t>T-toets - significant afwijkend van de norm? – </a:t>
            </a:r>
            <a:r>
              <a:rPr lang="nl-NL" u="sng" err="1"/>
              <a:t>one</a:t>
            </a:r>
            <a:r>
              <a:rPr lang="nl-NL" u="sng"/>
              <a:t> sample t-toets</a:t>
            </a:r>
            <a:endParaRPr lang="en-US"/>
          </a:p>
          <a:p>
            <a:r>
              <a:rPr lang="nl-NL"/>
              <a:t>Totaal: t = -8,57 (p&lt;.001, </a:t>
            </a:r>
            <a:r>
              <a:rPr lang="nl-NL" err="1"/>
              <a:t>cohen’s</a:t>
            </a:r>
            <a:r>
              <a:rPr lang="nl-NL"/>
              <a:t> d = -.379)</a:t>
            </a:r>
            <a:endParaRPr lang="en-US"/>
          </a:p>
          <a:p>
            <a:r>
              <a:rPr lang="nl-NL"/>
              <a:t>Lichamelijk: t = -6,21 (p&lt;.001, </a:t>
            </a:r>
            <a:r>
              <a:rPr lang="nl-NL" err="1"/>
              <a:t>cohen’s</a:t>
            </a:r>
            <a:r>
              <a:rPr lang="nl-NL"/>
              <a:t> d = -.275, )</a:t>
            </a:r>
            <a:endParaRPr lang="en-US"/>
          </a:p>
          <a:p>
            <a:r>
              <a:rPr lang="nl-NL"/>
              <a:t>Emotioneel: t = -6,21 (p&lt;.001, </a:t>
            </a:r>
            <a:r>
              <a:rPr lang="nl-NL" err="1"/>
              <a:t>cohen’s</a:t>
            </a:r>
            <a:r>
              <a:rPr lang="nl-NL"/>
              <a:t> d = -.363)</a:t>
            </a:r>
            <a:endParaRPr lang="en-US"/>
          </a:p>
          <a:p>
            <a:r>
              <a:rPr lang="nl-NL"/>
              <a:t>Zelfvertrouwen: t= 3,735 (p&lt;.001, </a:t>
            </a:r>
            <a:r>
              <a:rPr lang="nl-NL" err="1"/>
              <a:t>cohen’s</a:t>
            </a:r>
            <a:r>
              <a:rPr lang="nl-NL"/>
              <a:t> d = .165) </a:t>
            </a:r>
            <a:r>
              <a:rPr lang="nl-NL" b="1" err="1"/>
              <a:t>higher</a:t>
            </a:r>
            <a:r>
              <a:rPr lang="nl-NL" b="1"/>
              <a:t>!</a:t>
            </a:r>
            <a:endParaRPr lang="en-US"/>
          </a:p>
          <a:p>
            <a:r>
              <a:rPr lang="nl-NL"/>
              <a:t>Gezin: t= 3,591 (p&lt;.001, </a:t>
            </a:r>
            <a:r>
              <a:rPr lang="nl-NL" err="1"/>
              <a:t>cohen’s</a:t>
            </a:r>
            <a:r>
              <a:rPr lang="nl-NL"/>
              <a:t> d = .159)</a:t>
            </a:r>
            <a:r>
              <a:rPr lang="nl-NL" b="1"/>
              <a:t> </a:t>
            </a:r>
            <a:r>
              <a:rPr lang="nl-NL" b="1" err="1"/>
              <a:t>higher</a:t>
            </a:r>
            <a:r>
              <a:rPr lang="nl-NL" b="1"/>
              <a:t>!</a:t>
            </a:r>
            <a:endParaRPr lang="en-US">
              <a:cs typeface="Calibri" panose="020F0502020204030204"/>
            </a:endParaRPr>
          </a:p>
          <a:p>
            <a:r>
              <a:rPr lang="nl-NL"/>
              <a:t>Vrienden: t= -15.318 (p&lt;.001, </a:t>
            </a:r>
            <a:r>
              <a:rPr lang="nl-NL" err="1"/>
              <a:t>cohen’s</a:t>
            </a:r>
            <a:r>
              <a:rPr lang="nl-NL"/>
              <a:t> d = 0.678)</a:t>
            </a:r>
            <a:endParaRPr lang="en-US"/>
          </a:p>
          <a:p>
            <a:r>
              <a:rPr lang="nl-NL"/>
              <a:t>School: t= -11,13 (p&lt;.001, </a:t>
            </a:r>
            <a:r>
              <a:rPr lang="nl-NL" err="1"/>
              <a:t>cohen’s</a:t>
            </a:r>
            <a:r>
              <a:rPr lang="nl-NL"/>
              <a:t> d = -.492)</a:t>
            </a:r>
            <a:endParaRPr lang="en-US"/>
          </a:p>
        </p:txBody>
      </p:sp>
      <p:sp>
        <p:nvSpPr>
          <p:cNvPr id="150" name="Google Shape;150;p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10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3386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0" indent="0">
              <a:buFontTx/>
              <a:buNone/>
            </a:pPr>
            <a:r>
              <a:rPr lang="nl-NL" b="0"/>
              <a:t>Bij TOS wordt natuurlijk vaak gedacht aan de geringe taalvaardigheid als belangrijke voorspeller voor welzijn</a:t>
            </a:r>
            <a:r>
              <a:rPr lang="nl-NL"/>
              <a:t>.</a:t>
            </a:r>
            <a:endParaRPr lang="nl-NL" b="0">
              <a:cs typeface="Calibri"/>
            </a:endParaRPr>
          </a:p>
          <a:p>
            <a:pPr marL="0" indent="0">
              <a:buFontTx/>
              <a:buNone/>
            </a:pPr>
            <a:r>
              <a:rPr lang="nl-NL" b="0"/>
              <a:t>We weten vanuit de literatuur taalproblemen een relatie hebben met de sociaal-emotionele ontwikkeling</a:t>
            </a:r>
            <a:r>
              <a:rPr lang="nl-NL"/>
              <a:t>.</a:t>
            </a:r>
            <a:endParaRPr lang="nl-NL" b="0">
              <a:cs typeface="Calibri"/>
            </a:endParaRPr>
          </a:p>
          <a:p>
            <a:pPr marL="0" indent="0">
              <a:buFontTx/>
              <a:buNone/>
            </a:pPr>
            <a:r>
              <a:rPr lang="nl-NL" b="0"/>
              <a:t>Die relatie is voor kinderen zonder TOS aangetoond en wordt ook wel bevestigd door het feit dat kinderen met TOS vaak problemen hebben op dit vlak</a:t>
            </a:r>
            <a:endParaRPr lang="nl-NL" b="0">
              <a:cs typeface="Calibri"/>
            </a:endParaRPr>
          </a:p>
          <a:p>
            <a:pPr marL="0" indent="0">
              <a:buFontTx/>
              <a:buNone/>
            </a:pPr>
            <a:r>
              <a:rPr lang="nl-NL" b="0"/>
              <a:t>Maar we weten ook taalvaardigheid bij TOS maar een klein deel van de variantie in welzijn verklaart</a:t>
            </a:r>
            <a:endParaRPr lang="nl-NL" b="0">
              <a:cs typeface="Calibri"/>
            </a:endParaRPr>
          </a:p>
          <a:p>
            <a:pPr marL="0" indent="0">
              <a:buFontTx/>
              <a:buNone/>
            </a:pPr>
            <a:r>
              <a:rPr lang="nl-NL" b="0"/>
              <a:t>Andere longitudinale studies toonden al dat ernstigere taalproblemen niet perse leiden tot meer problemen in welzijn</a:t>
            </a:r>
            <a:endParaRPr lang="nl-NL" b="0">
              <a:cs typeface="Calibri"/>
            </a:endParaRPr>
          </a:p>
          <a:p>
            <a:pPr marL="0" indent="0">
              <a:buFontTx/>
              <a:buNone/>
            </a:pPr>
            <a:r>
              <a:rPr lang="nl-NL" b="0"/>
              <a:t>Er lijken dus nog andere factoren een rol te spelen – waarvan jullie al allerlei mogelijke factoren hebben genoemd</a:t>
            </a:r>
            <a:endParaRPr lang="nl-NL" b="0">
              <a:cs typeface="Calibri"/>
            </a:endParaRPr>
          </a:p>
        </p:txBody>
      </p:sp>
      <p:sp>
        <p:nvSpPr>
          <p:cNvPr id="150" name="Google Shape;150;p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11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500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r>
              <a:rPr lang="nl-NL"/>
              <a:t>Een mogelijke factor is de communicatieve participatie of redzaamheid van een kind.</a:t>
            </a:r>
            <a:endParaRPr lang="nl-NL">
              <a:cs typeface="Calibri"/>
            </a:endParaRPr>
          </a:p>
          <a:p>
            <a:r>
              <a:rPr lang="nl-NL"/>
              <a:t>‘Communicatieve participatie is het begrijpen en begrepen worden in een sociale context door het inzetten van verbale en/of non-verbale communicatieve vaardigheden’. Dat leunt natuurlijk sterk op je taalvaardigheid, maar is niet hetzelfde. </a:t>
            </a:r>
            <a:endParaRPr lang="nl-NL">
              <a:cs typeface="Calibri"/>
            </a:endParaRPr>
          </a:p>
          <a:p>
            <a:r>
              <a:rPr lang="nl-NL"/>
              <a:t>Er zijn kinderen met zwakke taalscores die zich toch goed kunnen redden in de communicatie, en </a:t>
            </a:r>
            <a:r>
              <a:rPr lang="nl-NL" err="1"/>
              <a:t>vice</a:t>
            </a:r>
            <a:r>
              <a:rPr lang="nl-NL"/>
              <a:t> versa.</a:t>
            </a:r>
            <a:endParaRPr lang="nl-NL">
              <a:cs typeface="Calibri"/>
            </a:endParaRPr>
          </a:p>
          <a:p>
            <a:endParaRPr lang="nl-NL"/>
          </a:p>
          <a:p>
            <a:r>
              <a:rPr lang="nl-NL"/>
              <a:t>Contact met anderen is essentieel voor de sociale en emotionele ontwikkeling. </a:t>
            </a:r>
            <a:endParaRPr lang="nl-NL">
              <a:cs typeface="Calibri"/>
            </a:endParaRPr>
          </a:p>
          <a:p>
            <a:r>
              <a:rPr lang="nl-NL"/>
              <a:t>Daarom denken we dat naast taal de communicatieve participatie een rol zou kunnen spelen in de verschillen die we zien tussen kinderen in welzijn.</a:t>
            </a:r>
            <a:endParaRPr lang="nl-NL">
              <a:cs typeface="Calibri"/>
            </a:endParaRPr>
          </a:p>
          <a:p>
            <a:r>
              <a:rPr lang="nl-NL"/>
              <a:t> </a:t>
            </a:r>
            <a:endParaRPr lang="nl-NL">
              <a:cs typeface="Calibri"/>
            </a:endParaRPr>
          </a:p>
          <a:p>
            <a:r>
              <a:rPr lang="nl-NL"/>
              <a:t>Hier nog ook iets over andere mogelijke factoren van invloed die mogelijk door mensen genoemd worden?:</a:t>
            </a:r>
            <a:endParaRPr lang="nl-NL">
              <a:cs typeface="Calibri"/>
            </a:endParaRPr>
          </a:p>
          <a:p>
            <a:pPr marL="171450" indent="-171450">
              <a:buFont typeface="Arial"/>
              <a:buChar char="•"/>
            </a:pPr>
            <a:r>
              <a:rPr lang="nl-NL"/>
              <a:t>Meertaligheid </a:t>
            </a:r>
            <a:endParaRPr lang="nl-NL">
              <a:cs typeface="Calibri" panose="020F0502020204030204"/>
            </a:endParaRPr>
          </a:p>
          <a:p>
            <a:pPr marL="171450" indent="-171450">
              <a:buFont typeface="Arial"/>
              <a:buChar char="•"/>
            </a:pPr>
            <a:r>
              <a:rPr lang="nl-NL"/>
              <a:t>SES</a:t>
            </a:r>
            <a:endParaRPr lang="nl-NL">
              <a:cs typeface="Calibri" panose="020F0502020204030204"/>
            </a:endParaRPr>
          </a:p>
          <a:p>
            <a:pPr marL="171450" indent="-171450">
              <a:buFont typeface="Arial"/>
              <a:buChar char="•"/>
            </a:pPr>
            <a:r>
              <a:rPr lang="nl-NL"/>
              <a:t>Meegenomen in de analyses</a:t>
            </a:r>
            <a:endParaRPr lang="nl-NL">
              <a:cs typeface="Calibri" panose="020F0502020204030204"/>
            </a:endParaRPr>
          </a:p>
          <a:p>
            <a:pPr marL="171450" indent="-171450">
              <a:buFont typeface="Arial"/>
              <a:buChar char="•"/>
            </a:pPr>
            <a:endParaRPr lang="nl-NL" b="1">
              <a:ea typeface="Calibri" panose="020F0502020204030204"/>
              <a:cs typeface="Calibri" panose="020F0502020204030204"/>
            </a:endParaRPr>
          </a:p>
        </p:txBody>
      </p:sp>
      <p:sp>
        <p:nvSpPr>
          <p:cNvPr id="150" name="Google Shape;150;p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12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46114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r>
              <a:rPr lang="nl-NL"/>
              <a:t>In ons onderzoek hebben we communicatieve participatie gemeten met 7 stellingen die dingen over de communicatie met verschillende anderen, zoals leeftijdgenoten of broertjes/zusjes, en over sociale contacten en vriendschappen.</a:t>
            </a:r>
            <a:endParaRPr lang="nl-NL">
              <a:cs typeface="Calibri" panose="020F0502020204030204"/>
            </a:endParaRPr>
          </a:p>
          <a:p>
            <a:r>
              <a:rPr lang="nl-NL"/>
              <a:t>Ouders gaven op een 10-puntschaal aan in hoeverre de stelling gold voor hun kind.</a:t>
            </a:r>
            <a:endParaRPr lang="nl-NL">
              <a:cs typeface="Calibri"/>
            </a:endParaRPr>
          </a:p>
          <a:p>
            <a:r>
              <a:rPr lang="nl-NL"/>
              <a:t>Het totaal is een somscore tussen de 0 en 70 punten. </a:t>
            </a:r>
            <a:endParaRPr lang="nl-NL">
              <a:cs typeface="Calibri"/>
            </a:endParaRPr>
          </a:p>
          <a:p>
            <a:r>
              <a:rPr lang="nl-NL"/>
              <a:t>Hier zien jullie de gemiddelde score en de variatie in scores.</a:t>
            </a:r>
            <a:endParaRPr lang="nl-NL">
              <a:cs typeface="Calibri"/>
            </a:endParaRPr>
          </a:p>
          <a:p>
            <a:endParaRPr lang="nl-NL"/>
          </a:p>
          <a:p>
            <a:r>
              <a:rPr lang="nl-NL" b="1"/>
              <a:t>@onszelf: </a:t>
            </a:r>
            <a:r>
              <a:rPr lang="nl-NL" b="1" err="1"/>
              <a:t>boxplot</a:t>
            </a:r>
            <a:r>
              <a:rPr lang="nl-NL" b="1"/>
              <a:t> totaalscore nog toevoegen (deze is oud en nog niet zo netjes) - Sanne maakt</a:t>
            </a:r>
            <a:endParaRPr lang="nl-NL" b="1">
              <a:cs typeface="Calibri"/>
            </a:endParaRPr>
          </a:p>
          <a:p>
            <a:endParaRPr lang="nl-NL" b="0"/>
          </a:p>
          <a:p>
            <a:r>
              <a:rPr lang="nl-NL" b="0"/>
              <a:t>(voor ons)</a:t>
            </a:r>
            <a:endParaRPr lang="nl-NL" b="0">
              <a:cs typeface="Calibri"/>
            </a:endParaRPr>
          </a:p>
          <a:p>
            <a:r>
              <a:rPr lang="nl-NL" b="0"/>
              <a:t>Mijn kind kan zelfstandig communiceren met ons, de ouders/verzorgers</a:t>
            </a:r>
            <a:endParaRPr lang="nl-NL" b="0">
              <a:cs typeface="Calibri"/>
            </a:endParaRPr>
          </a:p>
          <a:p>
            <a:r>
              <a:rPr lang="nl-NL" b="0"/>
              <a:t>Mijn kind kan zelfstandig communiceren met broers/zussen/andere gezinsleden</a:t>
            </a:r>
            <a:endParaRPr lang="nl-NL" b="0">
              <a:cs typeface="Calibri"/>
            </a:endParaRPr>
          </a:p>
          <a:p>
            <a:r>
              <a:rPr lang="nl-NL" b="0"/>
              <a:t>Mijn kind kan zelfstandig communiceren met andere kinderen/leeftijdgenoten</a:t>
            </a:r>
            <a:endParaRPr lang="nl-NL" b="0">
              <a:cs typeface="Calibri"/>
            </a:endParaRPr>
          </a:p>
          <a:p>
            <a:r>
              <a:rPr lang="nl-NL" b="0"/>
              <a:t>Mijn kind kan zelfstandig communiceren met bekende volwassenen</a:t>
            </a:r>
            <a:endParaRPr lang="nl-NL" b="0">
              <a:cs typeface="Calibri"/>
            </a:endParaRPr>
          </a:p>
          <a:p>
            <a:r>
              <a:rPr lang="nl-NL" b="0"/>
              <a:t>Mijn kind kan zelfstandig communiceren met onbekenden/nieuwe volwassenen</a:t>
            </a:r>
            <a:endParaRPr lang="nl-NL" b="0">
              <a:cs typeface="Calibri"/>
            </a:endParaRPr>
          </a:p>
          <a:p>
            <a:r>
              <a:rPr lang="nl-NL" b="0"/>
              <a:t>Mijn kind heeft – buiten schooltijd – sociale contacten met leeftijdgenoten</a:t>
            </a:r>
            <a:endParaRPr lang="nl-NL" b="0">
              <a:cs typeface="Calibri"/>
            </a:endParaRPr>
          </a:p>
          <a:p>
            <a:r>
              <a:rPr lang="nl-NL" b="0"/>
              <a:t>Mijn kind heeft vriendschappen met kinderen/leeftijdgenoten</a:t>
            </a:r>
            <a:endParaRPr lang="nl-NL" b="0">
              <a:cs typeface="Calibri"/>
            </a:endParaRPr>
          </a:p>
          <a:p>
            <a:endParaRPr lang="nl-NL" b="0"/>
          </a:p>
        </p:txBody>
      </p:sp>
      <p:sp>
        <p:nvSpPr>
          <p:cNvPr id="150" name="Google Shape;150;p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13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54320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r>
              <a:rPr lang="nl-NL">
                <a:cs typeface="Calibri"/>
              </a:rPr>
              <a:t>Vraag terugpakken</a:t>
            </a:r>
          </a:p>
          <a:p>
            <a:r>
              <a:rPr lang="nl-NL"/>
              <a:t>Vast niet verrassend voor klinische professionals: koppeling naar implementatievragen maken</a:t>
            </a:r>
            <a:endParaRPr lang="nl-NL">
              <a:ea typeface="Calibri"/>
              <a:cs typeface="Calibri"/>
            </a:endParaRPr>
          </a:p>
          <a:p>
            <a:endParaRPr lang="nl-NL"/>
          </a:p>
          <a:p>
            <a:r>
              <a:rPr lang="nl-NL"/>
              <a:t>Maar: ook veel variatie!!!</a:t>
            </a:r>
            <a:endParaRPr lang="nl-NL">
              <a:ea typeface="Calibri"/>
              <a:cs typeface="Calibri"/>
            </a:endParaRPr>
          </a:p>
          <a:p>
            <a:endParaRPr lang="nl-NL">
              <a:cs typeface="Calibri"/>
            </a:endParaRPr>
          </a:p>
        </p:txBody>
      </p:sp>
      <p:sp>
        <p:nvSpPr>
          <p:cNvPr id="427" name="Google Shape;427;p22: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14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30339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r>
              <a:rPr lang="nl-NL">
                <a:cs typeface="Calibri"/>
              </a:rPr>
              <a:t>Suggestie Margo: kijken jullie naar CP en hoe in jouw organisatie. Vragenlijsten: gebruik je die?</a:t>
            </a:r>
          </a:p>
        </p:txBody>
      </p:sp>
      <p:sp>
        <p:nvSpPr>
          <p:cNvPr id="427" name="Google Shape;427;p22: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15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18031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r>
              <a:rPr lang="nl-NL">
                <a:cs typeface="Calibri"/>
              </a:rPr>
              <a:t>Niet alleen taaltestscores belangrijk</a:t>
            </a:r>
            <a:endParaRPr lang="nl-NL"/>
          </a:p>
          <a:p>
            <a:r>
              <a:rPr lang="nl-NL">
                <a:cs typeface="Calibri"/>
              </a:rPr>
              <a:t>Ook hoe goed kind vermogen kan inzetten in dagelijkse praktijk. </a:t>
            </a:r>
            <a:endParaRPr lang="nl-NL">
              <a:ea typeface="Calibri"/>
              <a:cs typeface="Calibri"/>
            </a:endParaRPr>
          </a:p>
          <a:p>
            <a:endParaRPr lang="nl-NL">
              <a:cs typeface="Calibri"/>
            </a:endParaRPr>
          </a:p>
          <a:p>
            <a:r>
              <a:rPr lang="nl-NL">
                <a:cs typeface="Calibri"/>
              </a:rPr>
              <a:t>Functionele maat van taalvaardigheid is dus belangrijk. </a:t>
            </a:r>
            <a:endParaRPr lang="nl-NL">
              <a:ea typeface="Calibri"/>
              <a:cs typeface="Calibri"/>
            </a:endParaRPr>
          </a:p>
        </p:txBody>
      </p:sp>
      <p:sp>
        <p:nvSpPr>
          <p:cNvPr id="427" name="Google Shape;427;p22: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16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58982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endParaRPr lang="nl-NL">
              <a:ea typeface="Calibri"/>
              <a:cs typeface="Calibri"/>
            </a:endParaRPr>
          </a:p>
          <a:p>
            <a:endParaRPr lang="nl-NL">
              <a:cs typeface="Calibri"/>
            </a:endParaRPr>
          </a:p>
          <a:p>
            <a:endParaRPr lang="nl-NL">
              <a:cs typeface="Calibri"/>
            </a:endParaRPr>
          </a:p>
        </p:txBody>
      </p:sp>
      <p:sp>
        <p:nvSpPr>
          <p:cNvPr id="427" name="Google Shape;427;p22: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17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6723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r>
              <a:rPr lang="nl-NL">
                <a:cs typeface="Calibri"/>
              </a:rPr>
              <a:t>Suggestie Margo: kijken jullie naar CP en hoe in jouw organisatie. Vragenlijsten: gebruik je die?</a:t>
            </a:r>
          </a:p>
        </p:txBody>
      </p:sp>
      <p:sp>
        <p:nvSpPr>
          <p:cNvPr id="427" name="Google Shape;427;p22: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18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1803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r>
              <a:rPr lang="nl-NL">
                <a:cs typeface="Calibri"/>
              </a:rPr>
              <a:t>Margo: Wat heb je nodig en wat kun je morgen al gaan doen?</a:t>
            </a:r>
          </a:p>
          <a:p>
            <a:r>
              <a:rPr lang="nl-NL">
                <a:cs typeface="Calibri"/>
              </a:rPr>
              <a:t>Marijke: </a:t>
            </a:r>
            <a:r>
              <a:rPr lang="nl-NL" sz="1800">
                <a:effectLst/>
                <a:latin typeface="Aptos" panose="020B0004020202020204" pitchFamily="34" charset="0"/>
                <a:ea typeface="Calibri" panose="020F0502020204030204" pitchFamily="34" charset="0"/>
                <a:cs typeface="Calibri" panose="020F0502020204030204" pitchFamily="34" charset="0"/>
              </a:rPr>
              <a:t>Welk resultaat van dit project is waardevol om mee te nemen naar je eigen praktijk? Welke invloed zal dit hebben?</a:t>
            </a:r>
            <a:endParaRPr lang="nl-NL">
              <a:cs typeface="Calibri"/>
            </a:endParaRPr>
          </a:p>
        </p:txBody>
      </p:sp>
      <p:sp>
        <p:nvSpPr>
          <p:cNvPr id="427" name="Google Shape;427;p22: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19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1379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err="1">
                <a:cs typeface="Calibri"/>
              </a:rPr>
              <a:t>Voorstellen</a:t>
            </a:r>
            <a:r>
              <a:rPr lang="en-US" b="1">
                <a:cs typeface="Calibri"/>
              </a:rPr>
              <a:t> team, </a:t>
            </a:r>
            <a:r>
              <a:rPr lang="en-US" b="1" err="1">
                <a:cs typeface="Calibri"/>
              </a:rPr>
              <a:t>en</a:t>
            </a:r>
            <a:r>
              <a:rPr lang="en-US" b="1">
                <a:cs typeface="Calibri"/>
              </a:rPr>
              <a:t> </a:t>
            </a:r>
            <a:r>
              <a:rPr lang="en-US" b="1" err="1">
                <a:cs typeface="Calibri"/>
              </a:rPr>
              <a:t>noemen</a:t>
            </a:r>
            <a:r>
              <a:rPr lang="en-US" b="1">
                <a:cs typeface="Calibri"/>
              </a:rPr>
              <a:t> </a:t>
            </a:r>
            <a:r>
              <a:rPr lang="en-US" b="1" err="1">
                <a:cs typeface="Calibri"/>
              </a:rPr>
              <a:t>Deelkracht</a:t>
            </a:r>
          </a:p>
        </p:txBody>
      </p:sp>
      <p:sp>
        <p:nvSpPr>
          <p:cNvPr id="4" name="Tijdelijke aanduiding voor dianummer 3"/>
          <p:cNvSpPr>
            <a:spLocks noGrp="1"/>
          </p:cNvSpPr>
          <p:nvPr>
            <p:ph type="sldNum" sz="quarter" idx="5"/>
          </p:nvPr>
        </p:nvSpPr>
        <p:spPr/>
        <p:txBody>
          <a:bodyPr/>
          <a:lstStyle/>
          <a:p>
            <a:fld id="{9A098099-2C4C-4F47-9755-EC0E00984E75}" type="slidenum">
              <a:rPr lang="nl-NL" smtClean="0"/>
              <a:t>2</a:t>
            </a:fld>
            <a:endParaRPr lang="nl-NL"/>
          </a:p>
        </p:txBody>
      </p:sp>
    </p:spTree>
    <p:extLst>
      <p:ext uri="{BB962C8B-B14F-4D97-AF65-F5344CB8AC3E}">
        <p14:creationId xmlns:p14="http://schemas.microsoft.com/office/powerpoint/2010/main" val="2234024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r>
              <a:rPr lang="nl-NL"/>
              <a:t>Veel dank voor jullie aandacht</a:t>
            </a:r>
            <a:endParaRPr lang="nl-NL">
              <a:cs typeface="Calibri" panose="020F0502020204030204"/>
            </a:endParaRPr>
          </a:p>
          <a:p>
            <a:r>
              <a:rPr lang="nl-NL"/>
              <a:t>We kunnen dit project natuurlijk niet uitvoeren zonder de hulp van alle kinderen en ouders die meedoen</a:t>
            </a:r>
            <a:endParaRPr lang="nl-NL">
              <a:cs typeface="Calibri"/>
            </a:endParaRPr>
          </a:p>
          <a:p>
            <a:r>
              <a:rPr lang="nl-NL"/>
              <a:t>En we zijn ook zeer dankbaar dat dit project gesubsidieerd wordt door </a:t>
            </a:r>
            <a:r>
              <a:rPr lang="nl-NL" err="1"/>
              <a:t>ZonMW</a:t>
            </a:r>
            <a:r>
              <a:rPr lang="nl-NL"/>
              <a:t> </a:t>
            </a:r>
            <a:endParaRPr lang="nl-NL">
              <a:cs typeface="Calibri"/>
            </a:endParaRPr>
          </a:p>
          <a:p>
            <a:r>
              <a:rPr lang="nl-NL"/>
              <a:t>Wil je nou meer weten over de uitkomsten van ons project, kijk dan eens op www.projecttaalinzicht.nl</a:t>
            </a:r>
            <a:endParaRPr lang="nl-NL">
              <a:cs typeface="Calibri" panose="020F0502020204030204"/>
            </a:endParaRPr>
          </a:p>
          <a:p>
            <a:r>
              <a:rPr lang="nl-NL"/>
              <a:t>Daar kan je ook terecht voor vragen, maar misschien hebben jullie die nu ook?</a:t>
            </a:r>
            <a:endParaRPr lang="nl-NL">
              <a:cs typeface="Calibri"/>
            </a:endParaRPr>
          </a:p>
          <a:p>
            <a:endParaRPr lang="nl-NL"/>
          </a:p>
        </p:txBody>
      </p:sp>
      <p:sp>
        <p:nvSpPr>
          <p:cNvPr id="427" name="Google Shape;427;p22: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20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5457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nl-NL">
                <a:cs typeface="Calibri"/>
              </a:rPr>
              <a:t>Bij TOS zijn er problemen in de talige en communicatieve ontwikkeling. TOS ziet er bij ieder kind anders uit, maar ieder kind met TOS heeft op een manier problemen met taal en communicatie.</a:t>
            </a:r>
            <a:endParaRPr lang="nl-NL"/>
          </a:p>
          <a:p>
            <a:r>
              <a:rPr lang="nl-NL">
                <a:cs typeface="Calibri"/>
              </a:rPr>
              <a:t>Dat kan doorwerken op andere vlakken. </a:t>
            </a:r>
            <a:endParaRPr lang="nl-NL">
              <a:ea typeface="Calibri"/>
              <a:cs typeface="Calibri"/>
            </a:endParaRPr>
          </a:p>
          <a:p>
            <a:r>
              <a:rPr lang="nl-NL">
                <a:cs typeface="Calibri"/>
              </a:rPr>
              <a:t>- Bijvoorbeeld in hoe een kind zich voelt, of hoe goed het met emoties kan omgaan</a:t>
            </a:r>
            <a:endParaRPr lang="nl-NL">
              <a:ea typeface="Calibri"/>
              <a:cs typeface="Calibri"/>
            </a:endParaRPr>
          </a:p>
          <a:p>
            <a:r>
              <a:rPr lang="nl-NL">
                <a:cs typeface="Calibri"/>
              </a:rPr>
              <a:t>- Of hoe makkelijk het op school kan meekomen, bijvoorbeeld met leren lezen of opdrachten goed uitvoeren</a:t>
            </a:r>
            <a:endParaRPr lang="nl-NL">
              <a:ea typeface="Calibri"/>
              <a:cs typeface="Calibri"/>
            </a:endParaRPr>
          </a:p>
          <a:p>
            <a:r>
              <a:rPr lang="nl-NL">
                <a:cs typeface="Calibri"/>
              </a:rPr>
              <a:t>- En op eigen benen staan en mee leren doen in de maatschappij – en dat is met TOS niet altijd makkelijk. </a:t>
            </a:r>
            <a:endParaRPr lang="nl-NL">
              <a:ea typeface="Calibri"/>
              <a:cs typeface="Calibri"/>
            </a:endParaRPr>
          </a:p>
          <a:p>
            <a:endParaRPr lang="nl-NL">
              <a:cs typeface="Calibri"/>
            </a:endParaRPr>
          </a:p>
          <a:p>
            <a:r>
              <a:rPr lang="nl-NL">
                <a:cs typeface="Calibri"/>
              </a:rPr>
              <a:t>Dat komt doordat taal verbonden is met deze andere vaardigheden. Er is al veel onderzoek gedaan waarbij een relatie tussen taal en deze andere vaardigheden is aangetoond. Maar… zoals de TOS er voor elk kind anders uitziet, zo zijn er ook hele grote verschillen in waar kinderen met TOS – naast taal – nog meer tegenaanlopen. Als groep hebben kinderen met TOS bijvoorbeeld meer sociaal-emotionele problemen dan kinderen zonder TOS, maar dat betekent niet dat élk kind met TOS die problemen heeft. Sommige kinderen redden zich prima. Of kunnen prima meekomen op school of in de maatschappij. We weten nog niet goed wat nu voorspelt hoe een kind met TOS zich op andere vlakken dan taal zal ontwikkelen. </a:t>
            </a: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extLst>
      <p:ext uri="{BB962C8B-B14F-4D97-AF65-F5344CB8AC3E}">
        <p14:creationId xmlns:p14="http://schemas.microsoft.com/office/powerpoint/2010/main" val="152952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a:lnSpc>
                <a:spcPct val="100000"/>
              </a:lnSpc>
              <a:spcBef>
                <a:spcPts val="0"/>
              </a:spcBef>
              <a:spcAft>
                <a:spcPts val="0"/>
              </a:spcAft>
              <a:buClrTx/>
              <a:buSzTx/>
              <a:buFontTx/>
              <a:buNone/>
              <a:tabLst/>
              <a:defRPr/>
            </a:pPr>
            <a:r>
              <a:rPr lang="en-US">
                <a:cs typeface="Calibri"/>
              </a:rPr>
              <a:t>We </a:t>
            </a:r>
            <a:r>
              <a:rPr lang="en-US" err="1">
                <a:cs typeface="Calibri"/>
              </a:rPr>
              <a:t>zien</a:t>
            </a:r>
            <a:r>
              <a:rPr lang="en-US">
                <a:cs typeface="Calibri"/>
              </a:rPr>
              <a:t> het </a:t>
            </a:r>
            <a:r>
              <a:rPr lang="en-US" err="1">
                <a:cs typeface="Calibri"/>
              </a:rPr>
              <a:t>als</a:t>
            </a:r>
            <a:r>
              <a:rPr lang="en-US">
                <a:cs typeface="Calibri"/>
              </a:rPr>
              <a:t> </a:t>
            </a:r>
            <a:r>
              <a:rPr lang="en-US" err="1">
                <a:cs typeface="Calibri"/>
              </a:rPr>
              <a:t>een</a:t>
            </a:r>
            <a:r>
              <a:rPr lang="en-US">
                <a:cs typeface="Calibri"/>
              </a:rPr>
              <a:t> </a:t>
            </a:r>
            <a:r>
              <a:rPr lang="en-US" err="1">
                <a:cs typeface="Calibri"/>
              </a:rPr>
              <a:t>kluwe</a:t>
            </a:r>
            <a:r>
              <a:rPr lang="en-US">
                <a:cs typeface="Calibri"/>
              </a:rPr>
              <a:t> met </a:t>
            </a:r>
            <a:r>
              <a:rPr lang="en-US" err="1">
                <a:cs typeface="Calibri"/>
              </a:rPr>
              <a:t>garen</a:t>
            </a:r>
            <a:r>
              <a:rPr lang="en-US">
                <a:cs typeface="Calibri"/>
              </a:rPr>
              <a:t> om </a:t>
            </a:r>
            <a:r>
              <a:rPr lang="en-US" err="1">
                <a:cs typeface="Calibri"/>
              </a:rPr>
              <a:t>te</a:t>
            </a:r>
            <a:r>
              <a:rPr lang="en-US">
                <a:cs typeface="Calibri"/>
              </a:rPr>
              <a:t> </a:t>
            </a:r>
            <a:r>
              <a:rPr lang="en-US" err="1">
                <a:cs typeface="Calibri"/>
              </a:rPr>
              <a:t>ontwarren</a:t>
            </a:r>
            <a:r>
              <a:rPr lang="en-US">
                <a:cs typeface="Calibri"/>
              </a:rPr>
              <a:t>.</a:t>
            </a:r>
            <a:endParaRPr lang="nl-NL">
              <a:cs typeface="Calibri"/>
            </a:endParaRPr>
          </a:p>
          <a:p>
            <a:endParaRPr lang="nl-NL">
              <a:cs typeface="Calibri"/>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extLst>
      <p:ext uri="{BB962C8B-B14F-4D97-AF65-F5344CB8AC3E}">
        <p14:creationId xmlns:p14="http://schemas.microsoft.com/office/powerpoint/2010/main" val="364348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en-US">
                <a:cs typeface="Calibri"/>
              </a:rPr>
              <a:t>In Taal in </a:t>
            </a:r>
            <a:r>
              <a:rPr lang="en-US" err="1">
                <a:cs typeface="Calibri"/>
              </a:rPr>
              <a:t>Zicht</a:t>
            </a:r>
            <a:r>
              <a:rPr lang="en-US">
                <a:cs typeface="Calibri"/>
              </a:rPr>
              <a:t> </a:t>
            </a:r>
            <a:r>
              <a:rPr lang="en-US" err="1">
                <a:cs typeface="Calibri"/>
              </a:rPr>
              <a:t>onderzoeken</a:t>
            </a:r>
            <a:r>
              <a:rPr lang="en-US">
                <a:cs typeface="Calibri"/>
              </a:rPr>
              <a:t> we hoe </a:t>
            </a:r>
            <a:r>
              <a:rPr lang="en-US" err="1">
                <a:cs typeface="Calibri"/>
              </a:rPr>
              <a:t>deze</a:t>
            </a:r>
            <a:r>
              <a:rPr lang="en-US">
                <a:cs typeface="Calibri"/>
              </a:rPr>
              <a:t> </a:t>
            </a:r>
            <a:r>
              <a:rPr lang="en-US" err="1">
                <a:cs typeface="Calibri"/>
              </a:rPr>
              <a:t>ontwikkelingsdomeinen</a:t>
            </a:r>
            <a:r>
              <a:rPr lang="en-US">
                <a:cs typeface="Calibri"/>
              </a:rPr>
              <a:t> </a:t>
            </a:r>
            <a:r>
              <a:rPr lang="en-US" err="1">
                <a:cs typeface="Calibri"/>
              </a:rPr>
              <a:t>zich</a:t>
            </a:r>
            <a:r>
              <a:rPr lang="en-US">
                <a:cs typeface="Calibri"/>
              </a:rPr>
              <a:t> tot </a:t>
            </a:r>
            <a:r>
              <a:rPr lang="en-US" err="1">
                <a:cs typeface="Calibri"/>
              </a:rPr>
              <a:t>elkaar</a:t>
            </a:r>
            <a:r>
              <a:rPr lang="en-US">
                <a:cs typeface="Calibri"/>
              </a:rPr>
              <a:t> </a:t>
            </a:r>
            <a:r>
              <a:rPr lang="en-US" err="1">
                <a:cs typeface="Calibri"/>
              </a:rPr>
              <a:t>verhouden</a:t>
            </a:r>
            <a:r>
              <a:rPr lang="en-US">
                <a:cs typeface="Calibri"/>
              </a:rPr>
              <a:t> </a:t>
            </a:r>
            <a:r>
              <a:rPr lang="en-US" err="1">
                <a:cs typeface="Calibri"/>
              </a:rPr>
              <a:t>en</a:t>
            </a:r>
            <a:r>
              <a:rPr lang="en-US">
                <a:cs typeface="Calibri"/>
              </a:rPr>
              <a:t> </a:t>
            </a:r>
            <a:r>
              <a:rPr lang="en-US" err="1">
                <a:cs typeface="Calibri"/>
              </a:rPr>
              <a:t>waarom</a:t>
            </a:r>
            <a:r>
              <a:rPr lang="en-US">
                <a:cs typeface="Calibri"/>
              </a:rPr>
              <a:t> het </a:t>
            </a:r>
            <a:r>
              <a:rPr lang="en-US" err="1">
                <a:cs typeface="Calibri"/>
              </a:rPr>
              <a:t>ene</a:t>
            </a:r>
            <a:r>
              <a:rPr lang="en-US">
                <a:cs typeface="Calibri"/>
              </a:rPr>
              <a:t> kind met TOS </a:t>
            </a:r>
            <a:r>
              <a:rPr lang="en-US" err="1">
                <a:cs typeface="Calibri"/>
              </a:rPr>
              <a:t>zich</a:t>
            </a:r>
            <a:r>
              <a:rPr lang="en-US">
                <a:cs typeface="Calibri"/>
              </a:rPr>
              <a:t> </a:t>
            </a:r>
            <a:r>
              <a:rPr lang="en-US" err="1">
                <a:cs typeface="Calibri"/>
              </a:rPr>
              <a:t>makkelijker</a:t>
            </a:r>
            <a:r>
              <a:rPr lang="en-US">
                <a:cs typeface="Calibri"/>
              </a:rPr>
              <a:t> </a:t>
            </a:r>
            <a:r>
              <a:rPr lang="en-US" err="1">
                <a:cs typeface="Calibri"/>
              </a:rPr>
              <a:t>ontwikkelt</a:t>
            </a:r>
            <a:r>
              <a:rPr lang="en-US">
                <a:cs typeface="Calibri"/>
              </a:rPr>
              <a:t> op school </a:t>
            </a:r>
            <a:r>
              <a:rPr lang="en-US" err="1">
                <a:cs typeface="Calibri"/>
              </a:rPr>
              <a:t>en</a:t>
            </a:r>
            <a:r>
              <a:rPr lang="en-US">
                <a:cs typeface="Calibri"/>
              </a:rPr>
              <a:t> in de </a:t>
            </a:r>
            <a:r>
              <a:rPr lang="en-US" err="1">
                <a:cs typeface="Calibri"/>
              </a:rPr>
              <a:t>maatschappij</a:t>
            </a:r>
            <a:r>
              <a:rPr lang="en-US">
                <a:cs typeface="Calibri"/>
              </a:rPr>
              <a:t> dan de </a:t>
            </a:r>
            <a:r>
              <a:rPr lang="en-US" err="1">
                <a:cs typeface="Calibri"/>
              </a:rPr>
              <a:t>ander</a:t>
            </a:r>
            <a:r>
              <a:rPr lang="en-US">
                <a:cs typeface="Calibri"/>
              </a:rPr>
              <a:t>.</a:t>
            </a:r>
            <a:r>
              <a:rPr lang="en-US"/>
              <a:t> </a:t>
            </a:r>
            <a:r>
              <a:rPr lang="nl-NL"/>
              <a:t>Om die vraag goed te onderzoeken is een grote onderzoeksgroep belangrijk. Met zo’n grote groep kunnen we bekijken: wat is de overeenkomst tussen kinderen die meer problemen gaan ervaren? En wat is de overeenkomst tussen kinderen die minder problemen ervaren? Dat kan ons in de toekomst bijvoorbeeld helpen om betere of eerder hulp te bieden.  Of om bijvoorbeeld aan ouders een beter beeld te schetsen van waar zij rekening mee moeten houden in de toekomst.</a:t>
            </a:r>
            <a:r>
              <a:rPr lang="nl-NL">
                <a:cs typeface="Calibri"/>
              </a:rPr>
              <a:t> </a:t>
            </a:r>
            <a:r>
              <a:rPr lang="nl-NL" b="0">
                <a:cs typeface="Calibri"/>
              </a:rPr>
              <a:t>Gelukkig hebben we bij Taal in Zicht zo’n mooie grote onderzoeksgroep. In totaal hebben meer dan 500 kinderen en hun ouders meegedaan aan het eerste meetmoment!</a:t>
            </a:r>
            <a:endParaRPr lang="nl-NL" b="0">
              <a:ea typeface="Calibri"/>
              <a:cs typeface="Calibri"/>
            </a:endParaRPr>
          </a:p>
          <a:p>
            <a:endParaRPr lang="nl-NL"/>
          </a:p>
        </p:txBody>
      </p:sp>
      <p:sp>
        <p:nvSpPr>
          <p:cNvPr id="4" name="Tijdelijke aanduiding voor dianummer 3"/>
          <p:cNvSpPr>
            <a:spLocks noGrp="1"/>
          </p:cNvSpPr>
          <p:nvPr>
            <p:ph type="sldNum" sz="quarter" idx="5"/>
          </p:nvPr>
        </p:nvSpPr>
        <p:spPr/>
        <p:txBody>
          <a:bodyPr/>
          <a:lstStyle/>
          <a:p>
            <a:fld id="{9A098099-2C4C-4F47-9755-EC0E00984E75}" type="slidenum">
              <a:rPr lang="nl-NL" smtClean="0"/>
              <a:t>5</a:t>
            </a:fld>
            <a:endParaRPr lang="nl-NL"/>
          </a:p>
        </p:txBody>
      </p:sp>
    </p:spTree>
    <p:extLst>
      <p:ext uri="{BB962C8B-B14F-4D97-AF65-F5344CB8AC3E}">
        <p14:creationId xmlns:p14="http://schemas.microsoft.com/office/powerpoint/2010/main" val="112115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a:defRPr/>
            </a:pPr>
            <a:r>
              <a:rPr lang="nl-NL"/>
              <a:t>(Uitleg tijdlijn) Vandaag</a:t>
            </a:r>
            <a:r>
              <a:rPr lang="nl-NL" b="0"/>
              <a:t> presenteren we jullie iets over de dataset die compleet is, namelijk die van </a:t>
            </a:r>
            <a:r>
              <a:rPr lang="nl-NL"/>
              <a:t>de eerste twee meetmomenten.</a:t>
            </a:r>
            <a:endParaRPr lang="nl-NL">
              <a:cs typeface="Calibri"/>
            </a:endParaRPr>
          </a:p>
          <a:p>
            <a:r>
              <a:rPr lang="nl-NL">
                <a:cs typeface="Calibri"/>
              </a:rPr>
              <a:t>En we zoomen in op één ontwikkelingsdomein, namelijk het welzijn van kinderen.</a:t>
            </a:r>
            <a:endParaRPr lang="nl-NL" b="0">
              <a:cs typeface="Calibri"/>
            </a:endParaRPr>
          </a:p>
          <a:p>
            <a:endParaRPr lang="nl-NL">
              <a:cs typeface="Calibri" panose="020F0502020204030204"/>
            </a:endParaRPr>
          </a:p>
        </p:txBody>
      </p:sp>
      <p:sp>
        <p:nvSpPr>
          <p:cNvPr id="150" name="Google Shape;150;p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9397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endParaRPr lang="nl-NL">
              <a:ea typeface="Calibri"/>
              <a:cs typeface="Calibri" panose="020F0502020204030204"/>
            </a:endParaRPr>
          </a:p>
        </p:txBody>
      </p:sp>
      <p:sp>
        <p:nvSpPr>
          <p:cNvPr id="150" name="Google Shape;150;p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7484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endParaRPr lang="nl-NL">
              <a:ea typeface="Calibri"/>
              <a:cs typeface="Calibri" panose="020F0502020204030204"/>
            </a:endParaRPr>
          </a:p>
        </p:txBody>
      </p:sp>
      <p:sp>
        <p:nvSpPr>
          <p:cNvPr id="150" name="Google Shape;150;p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45049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0" indent="0">
              <a:buFontTx/>
              <a:buNone/>
            </a:pPr>
            <a:r>
              <a:rPr lang="nl-NL" b="0"/>
              <a:t>TiZ kinderen als groep verschillen significant van normgroep SDQ. Gemiddelde totaalscore valt in borderline gebied.</a:t>
            </a:r>
            <a:endParaRPr lang="nl-NL">
              <a:cs typeface="Calibri"/>
            </a:endParaRPr>
          </a:p>
          <a:p>
            <a:r>
              <a:rPr lang="nl-NL"/>
              <a:t>Power – duiding dat je snel significante resultaten krijgt met zo'n groot sample</a:t>
            </a:r>
            <a:endParaRPr lang="nl-NL">
              <a:cs typeface="Calibri" panose="020F0502020204030204"/>
            </a:endParaRPr>
          </a:p>
          <a:p>
            <a:r>
              <a:rPr lang="nl-NL" b="0"/>
              <a:t>Als je kijkt naar de spreiding valt meer dan de helft van de kinderen in verhoogd gebied.</a:t>
            </a:r>
            <a:r>
              <a:rPr lang="nl-NL"/>
              <a:t> </a:t>
            </a:r>
            <a:endParaRPr lang="nl-NL">
              <a:cs typeface="Calibri"/>
            </a:endParaRPr>
          </a:p>
          <a:p>
            <a:endParaRPr lang="nl-NL">
              <a:cs typeface="Calibri"/>
            </a:endParaRPr>
          </a:p>
          <a:p>
            <a:r>
              <a:rPr lang="nl-NL">
                <a:cs typeface="Calibri"/>
              </a:rPr>
              <a:t>(voor onszelf)</a:t>
            </a:r>
            <a:endParaRPr lang="nl-NL">
              <a:ea typeface="Calibri"/>
              <a:cs typeface="Calibri"/>
            </a:endParaRPr>
          </a:p>
          <a:p>
            <a:pPr algn="l" rtl="0" fontAlgn="base"/>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sng">
                <a:solidFill>
                  <a:srgbClr val="000000"/>
                </a:solidFill>
                <a:effectLst/>
                <a:latin typeface="Calibri"/>
                <a:cs typeface="Calibri"/>
              </a:rPr>
              <a:t>T-toets - significant afwijkend van de norm? – </a:t>
            </a:r>
            <a:r>
              <a:rPr lang="nl-NL" sz="1800" b="0" i="0" u="sng" err="1">
                <a:solidFill>
                  <a:srgbClr val="000000"/>
                </a:solidFill>
                <a:effectLst/>
                <a:latin typeface="Calibri"/>
                <a:cs typeface="Calibri"/>
              </a:rPr>
              <a:t>one</a:t>
            </a:r>
            <a:r>
              <a:rPr lang="nl-NL" sz="1800" b="0" i="0" u="sng">
                <a:solidFill>
                  <a:srgbClr val="000000"/>
                </a:solidFill>
                <a:effectLst/>
                <a:latin typeface="Calibri"/>
                <a:cs typeface="Calibri"/>
              </a:rPr>
              <a:t> sample t-toets</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Totaal: t = 18.48 (p&lt;.001, </a:t>
            </a:r>
            <a:r>
              <a:rPr lang="nl-NL" sz="1800" b="0" i="0" u="none" strike="noStrike" err="1">
                <a:solidFill>
                  <a:srgbClr val="000000"/>
                </a:solidFill>
                <a:effectLst/>
                <a:latin typeface="Calibri"/>
                <a:cs typeface="Calibri"/>
              </a:rPr>
              <a:t>cohen’s</a:t>
            </a:r>
            <a:r>
              <a:rPr lang="nl-NL" sz="1800" b="0" i="0" u="none" strike="noStrike">
                <a:solidFill>
                  <a:srgbClr val="000000"/>
                </a:solidFill>
                <a:effectLst/>
                <a:latin typeface="Calibri"/>
                <a:cs typeface="Calibri"/>
              </a:rPr>
              <a:t> d = .817)</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Emotioneel: t = 10,463 (p&lt;.001, </a:t>
            </a:r>
            <a:r>
              <a:rPr lang="nl-NL" sz="1800" b="0" i="0" u="none" strike="noStrike" err="1">
                <a:solidFill>
                  <a:srgbClr val="000000"/>
                </a:solidFill>
                <a:effectLst/>
                <a:latin typeface="Calibri"/>
                <a:cs typeface="Calibri"/>
              </a:rPr>
              <a:t>cohen’s</a:t>
            </a:r>
            <a:r>
              <a:rPr lang="nl-NL" sz="1800" b="0" i="0" u="none" strike="noStrike">
                <a:solidFill>
                  <a:srgbClr val="000000"/>
                </a:solidFill>
                <a:effectLst/>
                <a:latin typeface="Calibri"/>
                <a:cs typeface="Calibri"/>
              </a:rPr>
              <a:t> d = .463)</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Gedrag: t = -3,309 (p&lt;.001, </a:t>
            </a:r>
            <a:r>
              <a:rPr lang="nl-NL" sz="1800" b="0" i="0" u="none" strike="noStrike" err="1">
                <a:solidFill>
                  <a:srgbClr val="000000"/>
                </a:solidFill>
                <a:effectLst/>
                <a:latin typeface="Calibri"/>
                <a:cs typeface="Calibri"/>
              </a:rPr>
              <a:t>cohen’s</a:t>
            </a:r>
            <a:r>
              <a:rPr lang="nl-NL" sz="1800" b="0" i="0" u="none" strike="noStrike">
                <a:solidFill>
                  <a:srgbClr val="000000"/>
                </a:solidFill>
                <a:effectLst/>
                <a:latin typeface="Calibri"/>
                <a:cs typeface="Calibri"/>
              </a:rPr>
              <a:t> d = -.146) – </a:t>
            </a:r>
            <a:r>
              <a:rPr lang="nl-NL" sz="1800" b="1" i="0" u="none" strike="noStrike">
                <a:solidFill>
                  <a:srgbClr val="000000"/>
                </a:solidFill>
                <a:effectLst/>
                <a:latin typeface="Calibri"/>
                <a:cs typeface="Calibri"/>
              </a:rPr>
              <a:t>lager dan norm!</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Hyperactiviteit: t= 12,68 (p&lt;.001, </a:t>
            </a:r>
            <a:r>
              <a:rPr lang="nl-NL" sz="1800" b="0" i="0" u="none" strike="noStrike" err="1">
                <a:solidFill>
                  <a:srgbClr val="000000"/>
                </a:solidFill>
                <a:effectLst/>
                <a:latin typeface="Calibri"/>
                <a:cs typeface="Calibri"/>
              </a:rPr>
              <a:t>cohen’s</a:t>
            </a:r>
            <a:r>
              <a:rPr lang="nl-NL" sz="1800" b="0" i="0" u="none" strike="noStrike">
                <a:solidFill>
                  <a:srgbClr val="000000"/>
                </a:solidFill>
                <a:effectLst/>
                <a:latin typeface="Calibri"/>
                <a:cs typeface="Calibri"/>
              </a:rPr>
              <a:t> d = .561)</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Leeftijdgenootjes: t= 30.59 (p&lt;.001, </a:t>
            </a:r>
            <a:r>
              <a:rPr lang="nl-NL" sz="1800" b="0" i="0" u="none" strike="noStrike" err="1">
                <a:solidFill>
                  <a:srgbClr val="000000"/>
                </a:solidFill>
                <a:effectLst/>
                <a:latin typeface="Calibri"/>
                <a:cs typeface="Calibri"/>
              </a:rPr>
              <a:t>cohen’s</a:t>
            </a:r>
            <a:r>
              <a:rPr lang="nl-NL" sz="1800" b="0" i="0" u="none" strike="noStrike">
                <a:solidFill>
                  <a:srgbClr val="000000"/>
                </a:solidFill>
                <a:effectLst/>
                <a:latin typeface="Calibri"/>
                <a:cs typeface="Calibri"/>
              </a:rPr>
              <a:t> d = 1.353)</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Prosociaal: t= -5.12 (p&lt;.001, </a:t>
            </a:r>
            <a:r>
              <a:rPr lang="nl-NL" sz="1800" b="0" i="0" u="none" strike="noStrike" err="1">
                <a:solidFill>
                  <a:srgbClr val="000000"/>
                </a:solidFill>
                <a:effectLst/>
                <a:latin typeface="Calibri"/>
                <a:cs typeface="Calibri"/>
              </a:rPr>
              <a:t>cohen’s</a:t>
            </a:r>
            <a:r>
              <a:rPr lang="nl-NL" sz="1800" b="0" i="0" u="none" strike="noStrike">
                <a:solidFill>
                  <a:srgbClr val="000000"/>
                </a:solidFill>
                <a:effectLst/>
                <a:latin typeface="Calibri"/>
                <a:cs typeface="Calibri"/>
              </a:rPr>
              <a:t> d = -.226)</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SDQ</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 </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sng">
                <a:solidFill>
                  <a:srgbClr val="000000"/>
                </a:solidFill>
                <a:effectLst/>
                <a:latin typeface="Calibri"/>
                <a:cs typeface="Calibri"/>
              </a:rPr>
              <a:t>Emotioneel</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3. Klaagt vaak over hoofdpijn, buikpijn, of misselijkheid</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8. Heeft veel zorgen, lijkt vaak over dingen in te zitten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13. Vaak ongelukkig, in de put of in tranen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16. Zenuwachtig of zich vastklampend in nieuwe situaties, verliest makkelijk zelfvertrouwen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24. Voor heel veel bang, is snel angstig</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 </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sng">
                <a:solidFill>
                  <a:srgbClr val="000000"/>
                </a:solidFill>
                <a:effectLst/>
                <a:latin typeface="Calibri"/>
                <a:cs typeface="Calibri"/>
              </a:rPr>
              <a:t>Gedrag</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5. Heeft vaak driftbuien of woede-uitbarstingen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7. Doorgaans gehoorzaam, doet gewoonlijk wat volwassenen vragen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12. Vecht vaak met andere kinderen of pest ze</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18. Liegt of bedriegt vaak</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22. Pikt dingen thuis, op school of op andere plaatsten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 </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sng">
                <a:solidFill>
                  <a:srgbClr val="000000"/>
                </a:solidFill>
                <a:effectLst/>
                <a:latin typeface="Calibri"/>
                <a:cs typeface="Calibri"/>
              </a:rPr>
              <a:t>Hyperactiviteit</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2. Rusteloos, overactief, kan niet lang stilzitten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10. Constant aan het wiebelen of friemelen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15. Gemakkelijk afgeleid, heeft moeite om zich te concentreren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21. Denkt na voor iets te doen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25. Maakt opdrachten af, kan de aandacht goed vasthouden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 </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sng">
                <a:solidFill>
                  <a:srgbClr val="000000"/>
                </a:solidFill>
                <a:effectLst/>
                <a:latin typeface="Calibri"/>
                <a:cs typeface="Calibri"/>
              </a:rPr>
              <a:t>Leeftijdsgenoten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6. Nogal op zichzelf, neigt er toe alleen te spelen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11. Heeft minstens één goede vriend of vriendin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14. Wordt over het algemeen aardig gevonden door andere kinderen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19. Wordt getreiterd of gepest door andere kinderen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23. Kan beter opschieten met volwassenen dan met andere kinderen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 </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sng" err="1">
                <a:solidFill>
                  <a:srgbClr val="000000"/>
                </a:solidFill>
                <a:effectLst/>
                <a:latin typeface="Calibri"/>
                <a:cs typeface="Calibri"/>
              </a:rPr>
              <a:t>Prosociaal</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 1. Houdt rekening met gevoelens van anderen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4. Deelt gemakkelijk met andere kinderen (bijvoorbeeld speelgoed, snoep, potloden, enz.)</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9. Behulpzaam als iemand zich heeft bezeerd, van streek is of zich ziek voelt</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17. Aardig tegen jongere kinderen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nl-NL" sz="1800" b="0" i="0" u="none" strike="noStrike">
                <a:solidFill>
                  <a:srgbClr val="000000"/>
                </a:solidFill>
                <a:effectLst/>
                <a:latin typeface="Calibri"/>
                <a:cs typeface="Calibri"/>
              </a:rPr>
              <a:t>20. Biedt vaak vrijwillig hulp aan anderen (ouders, leerkrachten, andere kinderen)</a:t>
            </a:r>
            <a:r>
              <a:rPr lang="en-US" sz="1800" b="0" i="0">
                <a:solidFill>
                  <a:srgbClr val="000000"/>
                </a:solidFill>
                <a:effectLst/>
                <a:latin typeface="Calibri"/>
                <a:cs typeface="Calibri"/>
              </a:rPr>
              <a:t>​</a:t>
            </a:r>
            <a:endParaRPr lang="en-US" b="0" i="0">
              <a:solidFill>
                <a:srgbClr val="444444"/>
              </a:solidFill>
              <a:effectLst/>
              <a:latin typeface="Calibri"/>
              <a:cs typeface="Calibri"/>
            </a:endParaRPr>
          </a:p>
        </p:txBody>
      </p:sp>
      <p:sp>
        <p:nvSpPr>
          <p:cNvPr id="150" name="Google Shape;150;p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5698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56C92-9151-41DF-BD69-6CA9EF7ACFF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8FA4E90-07D5-4A71-B065-888B28F9F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79EB895-7D70-4381-9F7F-AD2071D69C33}"/>
              </a:ext>
            </a:extLst>
          </p:cNvPr>
          <p:cNvSpPr>
            <a:spLocks noGrp="1"/>
          </p:cNvSpPr>
          <p:nvPr>
            <p:ph type="dt" sz="half" idx="10"/>
          </p:nvPr>
        </p:nvSpPr>
        <p:spPr/>
        <p:txBody>
          <a:bodyPr/>
          <a:lstStyle/>
          <a:p>
            <a:fld id="{5D212E4F-CE0F-4F5D-AE78-C9500DAEF976}"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E8AAD3B8-9F78-4DBC-ACAF-112FC84496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249490-B94B-4CF5-A8E9-E5A970BAB7B6}"/>
              </a:ext>
            </a:extLst>
          </p:cNvPr>
          <p:cNvSpPr>
            <a:spLocks noGrp="1"/>
          </p:cNvSpPr>
          <p:nvPr>
            <p:ph type="sldNum" sz="quarter" idx="12"/>
          </p:nvPr>
        </p:nvSpPr>
        <p:spPr/>
        <p:txBody>
          <a:bodyPr/>
          <a:lstStyle/>
          <a:p>
            <a:fld id="{B388B709-CE5D-4EF0-AEBD-7B0B48359DF2}" type="slidenum">
              <a:rPr lang="nl-NL" smtClean="0"/>
              <a:t>‹#›</a:t>
            </a:fld>
            <a:endParaRPr lang="nl-NL"/>
          </a:p>
        </p:txBody>
      </p:sp>
    </p:spTree>
    <p:extLst>
      <p:ext uri="{BB962C8B-B14F-4D97-AF65-F5344CB8AC3E}">
        <p14:creationId xmlns:p14="http://schemas.microsoft.com/office/powerpoint/2010/main" val="409602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DD540-DF43-4EF1-93E9-34DD0B72BE4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65C67CE-415A-4204-B8A0-E1ACA52C2B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103E70E-6FFA-4909-96F3-237B266CE01C}"/>
              </a:ext>
            </a:extLst>
          </p:cNvPr>
          <p:cNvSpPr>
            <a:spLocks noGrp="1"/>
          </p:cNvSpPr>
          <p:nvPr>
            <p:ph type="dt" sz="half" idx="10"/>
          </p:nvPr>
        </p:nvSpPr>
        <p:spPr/>
        <p:txBody>
          <a:bodyPr/>
          <a:lstStyle/>
          <a:p>
            <a:fld id="{5D212E4F-CE0F-4F5D-AE78-C9500DAEF976}"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EE139E31-F661-4E7D-99DB-A32D946463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F0E885-E1C8-4B29-9FC1-DD3269A11D37}"/>
              </a:ext>
            </a:extLst>
          </p:cNvPr>
          <p:cNvSpPr>
            <a:spLocks noGrp="1"/>
          </p:cNvSpPr>
          <p:nvPr>
            <p:ph type="sldNum" sz="quarter" idx="12"/>
          </p:nvPr>
        </p:nvSpPr>
        <p:spPr/>
        <p:txBody>
          <a:bodyPr/>
          <a:lstStyle/>
          <a:p>
            <a:fld id="{B388B709-CE5D-4EF0-AEBD-7B0B48359DF2}" type="slidenum">
              <a:rPr lang="nl-NL" smtClean="0"/>
              <a:t>‹#›</a:t>
            </a:fld>
            <a:endParaRPr lang="nl-NL"/>
          </a:p>
        </p:txBody>
      </p:sp>
    </p:spTree>
    <p:extLst>
      <p:ext uri="{BB962C8B-B14F-4D97-AF65-F5344CB8AC3E}">
        <p14:creationId xmlns:p14="http://schemas.microsoft.com/office/powerpoint/2010/main" val="143122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76F4CBE-7619-45BF-966E-807DF95978C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E1B612-E4AD-493A-9256-F27ED71EF9C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98F1BC-E82D-4F2A-9C68-37839B810D26}"/>
              </a:ext>
            </a:extLst>
          </p:cNvPr>
          <p:cNvSpPr>
            <a:spLocks noGrp="1"/>
          </p:cNvSpPr>
          <p:nvPr>
            <p:ph type="dt" sz="half" idx="10"/>
          </p:nvPr>
        </p:nvSpPr>
        <p:spPr/>
        <p:txBody>
          <a:bodyPr/>
          <a:lstStyle/>
          <a:p>
            <a:fld id="{5D212E4F-CE0F-4F5D-AE78-C9500DAEF976}"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63964D80-BEB3-4C58-BF6C-0E5C4A3B94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4F13A5-F786-4AA8-BFB4-8ED6AC38F611}"/>
              </a:ext>
            </a:extLst>
          </p:cNvPr>
          <p:cNvSpPr>
            <a:spLocks noGrp="1"/>
          </p:cNvSpPr>
          <p:nvPr>
            <p:ph type="sldNum" sz="quarter" idx="12"/>
          </p:nvPr>
        </p:nvSpPr>
        <p:spPr/>
        <p:txBody>
          <a:bodyPr/>
          <a:lstStyle/>
          <a:p>
            <a:fld id="{B388B709-CE5D-4EF0-AEBD-7B0B48359DF2}" type="slidenum">
              <a:rPr lang="nl-NL" smtClean="0"/>
              <a:t>‹#›</a:t>
            </a:fld>
            <a:endParaRPr lang="nl-NL"/>
          </a:p>
        </p:txBody>
      </p:sp>
    </p:spTree>
    <p:extLst>
      <p:ext uri="{BB962C8B-B14F-4D97-AF65-F5344CB8AC3E}">
        <p14:creationId xmlns:p14="http://schemas.microsoft.com/office/powerpoint/2010/main" val="26278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7079-4E24-4481-8DB6-F45A461EF9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AE2409B-AE38-45A2-8D66-DD0FC3385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9A5F9070-9501-47A1-A33B-9BADCEE904FF}"/>
              </a:ext>
            </a:extLst>
          </p:cNvPr>
          <p:cNvSpPr>
            <a:spLocks noGrp="1"/>
          </p:cNvSpPr>
          <p:nvPr>
            <p:ph type="dt" sz="half" idx="10"/>
          </p:nvPr>
        </p:nvSpPr>
        <p:spPr/>
        <p:txBody>
          <a:bodyPr/>
          <a:lstStyle/>
          <a:p>
            <a:fld id="{02AC24A9-CCB6-4F8D-B8DB-C2F3692CFA5A}" type="datetimeFigureOut">
              <a:rPr lang="en-US" smtClean="0"/>
              <a:t>6/4/2024</a:t>
            </a:fld>
            <a:endParaRPr lang="en-US"/>
          </a:p>
        </p:txBody>
      </p:sp>
      <p:sp>
        <p:nvSpPr>
          <p:cNvPr id="5" name="Footer Placeholder 4">
            <a:extLst>
              <a:ext uri="{FF2B5EF4-FFF2-40B4-BE49-F238E27FC236}">
                <a16:creationId xmlns:a16="http://schemas.microsoft.com/office/drawing/2014/main" id="{B0CF43E3-790A-4696-A317-F314C192B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5D7DA-D638-44C8-9B8F-4589D698CE8D}"/>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44291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D591-5A9E-47D3-9CD9-603D94001618}"/>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24FDCB2A-A584-47D5-B15C-4972600761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0E1FC8E-58F2-4D97-921E-64112DB1928B}"/>
              </a:ext>
            </a:extLst>
          </p:cNvPr>
          <p:cNvSpPr>
            <a:spLocks noGrp="1"/>
          </p:cNvSpPr>
          <p:nvPr>
            <p:ph type="dt" sz="half" idx="10"/>
          </p:nvPr>
        </p:nvSpPr>
        <p:spPr/>
        <p:txBody>
          <a:bodyPr/>
          <a:lstStyle/>
          <a:p>
            <a:fld id="{02AC24A9-CCB6-4F8D-B8DB-C2F3692CFA5A}" type="datetimeFigureOut">
              <a:rPr lang="en-US" smtClean="0"/>
              <a:t>6/4/2024</a:t>
            </a:fld>
            <a:endParaRPr lang="en-US"/>
          </a:p>
        </p:txBody>
      </p:sp>
      <p:sp>
        <p:nvSpPr>
          <p:cNvPr id="5" name="Footer Placeholder 4">
            <a:extLst>
              <a:ext uri="{FF2B5EF4-FFF2-40B4-BE49-F238E27FC236}">
                <a16:creationId xmlns:a16="http://schemas.microsoft.com/office/drawing/2014/main" id="{731C92A4-9B9B-4FB4-B1D8-6CA8A2553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AA43A-1BFB-463E-B140-941A3EA31C76}"/>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44718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C9E0-78DA-4004-8741-476002D9A5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0359B57F-4F6D-4798-AAF1-162C4529C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D35584-5FE0-43CE-833C-48C0E5ADB1F7}"/>
              </a:ext>
            </a:extLst>
          </p:cNvPr>
          <p:cNvSpPr>
            <a:spLocks noGrp="1"/>
          </p:cNvSpPr>
          <p:nvPr>
            <p:ph type="dt" sz="half" idx="10"/>
          </p:nvPr>
        </p:nvSpPr>
        <p:spPr/>
        <p:txBody>
          <a:bodyPr/>
          <a:lstStyle/>
          <a:p>
            <a:fld id="{02AC24A9-CCB6-4F8D-B8DB-C2F3692CFA5A}" type="datetimeFigureOut">
              <a:rPr lang="en-US" smtClean="0"/>
              <a:t>6/4/2024</a:t>
            </a:fld>
            <a:endParaRPr lang="en-US"/>
          </a:p>
        </p:txBody>
      </p:sp>
      <p:sp>
        <p:nvSpPr>
          <p:cNvPr id="5" name="Footer Placeholder 4">
            <a:extLst>
              <a:ext uri="{FF2B5EF4-FFF2-40B4-BE49-F238E27FC236}">
                <a16:creationId xmlns:a16="http://schemas.microsoft.com/office/drawing/2014/main" id="{5F76291D-1237-4459-AA8E-00DCC605A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29900-9C33-40C6-9425-28931046A9A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8644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C864-EDAA-488E-BCA1-5587D9D92BC3}"/>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93F2B8C3-C979-4A1E-ACC3-2E3F0C059B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589DEC63-21F2-4FF0-91E9-385A623894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F8BAB838-3AA5-4BE9-BF54-58415E7A636E}"/>
              </a:ext>
            </a:extLst>
          </p:cNvPr>
          <p:cNvSpPr>
            <a:spLocks noGrp="1"/>
          </p:cNvSpPr>
          <p:nvPr>
            <p:ph type="dt" sz="half" idx="10"/>
          </p:nvPr>
        </p:nvSpPr>
        <p:spPr/>
        <p:txBody>
          <a:bodyPr/>
          <a:lstStyle/>
          <a:p>
            <a:fld id="{02AC24A9-CCB6-4F8D-B8DB-C2F3692CFA5A}" type="datetimeFigureOut">
              <a:rPr lang="en-US" smtClean="0"/>
              <a:t>6/4/2024</a:t>
            </a:fld>
            <a:endParaRPr lang="en-US"/>
          </a:p>
        </p:txBody>
      </p:sp>
      <p:sp>
        <p:nvSpPr>
          <p:cNvPr id="6" name="Footer Placeholder 5">
            <a:extLst>
              <a:ext uri="{FF2B5EF4-FFF2-40B4-BE49-F238E27FC236}">
                <a16:creationId xmlns:a16="http://schemas.microsoft.com/office/drawing/2014/main" id="{7036D532-46A6-47E8-AAF5-B066EBCA3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D83B0-98FE-4619-A10C-F4BCDF501B76}"/>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0732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B523-9F5D-4154-8D95-03F9E13E6C88}"/>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EDE3014C-5772-461D-94AA-8BB5FE364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5AA407-D0A5-4EA4-9D52-EE6313D6E2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3CE71035-32BF-40F6-B1CE-008F8DCA55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67D44A-5198-4B55-B8F4-98380673D3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99EE406F-3DB7-446D-B085-843A1F4657E8}"/>
              </a:ext>
            </a:extLst>
          </p:cNvPr>
          <p:cNvSpPr>
            <a:spLocks noGrp="1"/>
          </p:cNvSpPr>
          <p:nvPr>
            <p:ph type="dt" sz="half" idx="10"/>
          </p:nvPr>
        </p:nvSpPr>
        <p:spPr/>
        <p:txBody>
          <a:bodyPr/>
          <a:lstStyle/>
          <a:p>
            <a:fld id="{02AC24A9-CCB6-4F8D-B8DB-C2F3692CFA5A}" type="datetimeFigureOut">
              <a:rPr lang="en-US" smtClean="0"/>
              <a:t>6/4/2024</a:t>
            </a:fld>
            <a:endParaRPr lang="en-US"/>
          </a:p>
        </p:txBody>
      </p:sp>
      <p:sp>
        <p:nvSpPr>
          <p:cNvPr id="8" name="Footer Placeholder 7">
            <a:extLst>
              <a:ext uri="{FF2B5EF4-FFF2-40B4-BE49-F238E27FC236}">
                <a16:creationId xmlns:a16="http://schemas.microsoft.com/office/drawing/2014/main" id="{7046C64D-B55D-4C96-9F07-2979B9BDA6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F741F4-986D-45FC-89FA-D27A90E5A94D}"/>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1646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4C44-0AAE-4554-A57A-A745BFC08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4A45A9A4-85EF-45AB-B6EB-0D163B75294E}"/>
              </a:ext>
            </a:extLst>
          </p:cNvPr>
          <p:cNvSpPr>
            <a:spLocks noGrp="1"/>
          </p:cNvSpPr>
          <p:nvPr>
            <p:ph type="dt" sz="half" idx="10"/>
          </p:nvPr>
        </p:nvSpPr>
        <p:spPr/>
        <p:txBody>
          <a:bodyPr/>
          <a:lstStyle/>
          <a:p>
            <a:fld id="{02AC24A9-CCB6-4F8D-B8DB-C2F3692CFA5A}" type="datetimeFigureOut">
              <a:rPr lang="en-US" smtClean="0"/>
              <a:t>6/4/2024</a:t>
            </a:fld>
            <a:endParaRPr lang="en-US"/>
          </a:p>
        </p:txBody>
      </p:sp>
      <p:sp>
        <p:nvSpPr>
          <p:cNvPr id="4" name="Footer Placeholder 3">
            <a:extLst>
              <a:ext uri="{FF2B5EF4-FFF2-40B4-BE49-F238E27FC236}">
                <a16:creationId xmlns:a16="http://schemas.microsoft.com/office/drawing/2014/main" id="{43BA4447-DBC4-4CD0-AEAE-92E66052C8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09F461-4435-4301-9A93-957BD4100A5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65771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BCC79-9B68-43F3-A7EC-35E022056F63}"/>
              </a:ext>
            </a:extLst>
          </p:cNvPr>
          <p:cNvSpPr>
            <a:spLocks noGrp="1"/>
          </p:cNvSpPr>
          <p:nvPr>
            <p:ph type="dt" sz="half" idx="10"/>
          </p:nvPr>
        </p:nvSpPr>
        <p:spPr/>
        <p:txBody>
          <a:bodyPr/>
          <a:lstStyle/>
          <a:p>
            <a:fld id="{02AC24A9-CCB6-4F8D-B8DB-C2F3692CFA5A}" type="datetimeFigureOut">
              <a:rPr lang="en-US" smtClean="0"/>
              <a:t>6/4/2024</a:t>
            </a:fld>
            <a:endParaRPr lang="en-US"/>
          </a:p>
        </p:txBody>
      </p:sp>
      <p:sp>
        <p:nvSpPr>
          <p:cNvPr id="3" name="Footer Placeholder 2">
            <a:extLst>
              <a:ext uri="{FF2B5EF4-FFF2-40B4-BE49-F238E27FC236}">
                <a16:creationId xmlns:a16="http://schemas.microsoft.com/office/drawing/2014/main" id="{3B294687-2FED-44DA-B08A-3DE9B0E460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179645-2E1D-4088-BBA9-A1B4AB7FFDC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23272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DD74-9166-4E3C-9E89-F75C15273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3886CDB4-D80E-45E3-ADB9-FEE3619C29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7ADC26AA-554D-4ECD-9933-462748D35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F16B3-397A-409D-B67B-308FFB0B8B57}"/>
              </a:ext>
            </a:extLst>
          </p:cNvPr>
          <p:cNvSpPr>
            <a:spLocks noGrp="1"/>
          </p:cNvSpPr>
          <p:nvPr>
            <p:ph type="dt" sz="half" idx="10"/>
          </p:nvPr>
        </p:nvSpPr>
        <p:spPr/>
        <p:txBody>
          <a:bodyPr/>
          <a:lstStyle/>
          <a:p>
            <a:fld id="{02AC24A9-CCB6-4F8D-B8DB-C2F3692CFA5A}" type="datetimeFigureOut">
              <a:rPr lang="en-US" smtClean="0"/>
              <a:t>6/4/2024</a:t>
            </a:fld>
            <a:endParaRPr lang="en-US"/>
          </a:p>
        </p:txBody>
      </p:sp>
      <p:sp>
        <p:nvSpPr>
          <p:cNvPr id="6" name="Footer Placeholder 5">
            <a:extLst>
              <a:ext uri="{FF2B5EF4-FFF2-40B4-BE49-F238E27FC236}">
                <a16:creationId xmlns:a16="http://schemas.microsoft.com/office/drawing/2014/main" id="{6CCA6B1A-4B8F-40A6-9D43-9051301A7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23B90-632D-44CF-98BB-A83FD63394C6}"/>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4306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09836-E5E6-499E-BAAD-ADB95B42379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CBA731A-10CB-42A3-B3B6-2C325D10A51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A391F9-2BE8-40A5-A49E-61C2745DFAC1}"/>
              </a:ext>
            </a:extLst>
          </p:cNvPr>
          <p:cNvSpPr>
            <a:spLocks noGrp="1"/>
          </p:cNvSpPr>
          <p:nvPr>
            <p:ph type="dt" sz="half" idx="10"/>
          </p:nvPr>
        </p:nvSpPr>
        <p:spPr/>
        <p:txBody>
          <a:bodyPr/>
          <a:lstStyle/>
          <a:p>
            <a:fld id="{5D212E4F-CE0F-4F5D-AE78-C9500DAEF976}"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DB36965C-4C4B-48F5-B26B-B8009D5BF1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9CD7CF-BF69-44DE-890A-F012D89B6F14}"/>
              </a:ext>
            </a:extLst>
          </p:cNvPr>
          <p:cNvSpPr>
            <a:spLocks noGrp="1"/>
          </p:cNvSpPr>
          <p:nvPr>
            <p:ph type="sldNum" sz="quarter" idx="12"/>
          </p:nvPr>
        </p:nvSpPr>
        <p:spPr/>
        <p:txBody>
          <a:bodyPr/>
          <a:lstStyle/>
          <a:p>
            <a:fld id="{B388B709-CE5D-4EF0-AEBD-7B0B48359DF2}" type="slidenum">
              <a:rPr lang="nl-NL" smtClean="0"/>
              <a:t>‹#›</a:t>
            </a:fld>
            <a:endParaRPr lang="nl-NL"/>
          </a:p>
        </p:txBody>
      </p:sp>
    </p:spTree>
    <p:extLst>
      <p:ext uri="{BB962C8B-B14F-4D97-AF65-F5344CB8AC3E}">
        <p14:creationId xmlns:p14="http://schemas.microsoft.com/office/powerpoint/2010/main" val="2398791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2BE8-6426-4C28-80D4-25DB844BB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63142D6C-4FD8-4701-ADEC-235302C04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075C2753-DEFA-4E46-B33A-86134FA60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2EF4F-9EAB-4EA4-9CD2-31AC5E71E62D}"/>
              </a:ext>
            </a:extLst>
          </p:cNvPr>
          <p:cNvSpPr>
            <a:spLocks noGrp="1"/>
          </p:cNvSpPr>
          <p:nvPr>
            <p:ph type="dt" sz="half" idx="10"/>
          </p:nvPr>
        </p:nvSpPr>
        <p:spPr/>
        <p:txBody>
          <a:bodyPr/>
          <a:lstStyle/>
          <a:p>
            <a:fld id="{02AC24A9-CCB6-4F8D-B8DB-C2F3692CFA5A}" type="datetimeFigureOut">
              <a:rPr lang="en-US" smtClean="0"/>
              <a:t>6/4/2024</a:t>
            </a:fld>
            <a:endParaRPr lang="en-US"/>
          </a:p>
        </p:txBody>
      </p:sp>
      <p:sp>
        <p:nvSpPr>
          <p:cNvPr id="6" name="Footer Placeholder 5">
            <a:extLst>
              <a:ext uri="{FF2B5EF4-FFF2-40B4-BE49-F238E27FC236}">
                <a16:creationId xmlns:a16="http://schemas.microsoft.com/office/drawing/2014/main" id="{D4311FD4-DC7D-4236-8408-B61CFFC32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3FAC1-A1FC-4CC0-B3AB-2A94C473AC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7397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AB61-979B-4FF9-925A-352F0128AE67}"/>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BCCC935C-A92D-42D9-9A02-641165F043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FF1D9F6-0DD9-4459-BBEC-745298040F55}"/>
              </a:ext>
            </a:extLst>
          </p:cNvPr>
          <p:cNvSpPr>
            <a:spLocks noGrp="1"/>
          </p:cNvSpPr>
          <p:nvPr>
            <p:ph type="dt" sz="half" idx="10"/>
          </p:nvPr>
        </p:nvSpPr>
        <p:spPr/>
        <p:txBody>
          <a:bodyPr/>
          <a:lstStyle/>
          <a:p>
            <a:fld id="{02AC24A9-CCB6-4F8D-B8DB-C2F3692CFA5A}" type="datetimeFigureOut">
              <a:rPr lang="en-US" smtClean="0"/>
              <a:t>6/4/2024</a:t>
            </a:fld>
            <a:endParaRPr lang="en-US"/>
          </a:p>
        </p:txBody>
      </p:sp>
      <p:sp>
        <p:nvSpPr>
          <p:cNvPr id="5" name="Footer Placeholder 4">
            <a:extLst>
              <a:ext uri="{FF2B5EF4-FFF2-40B4-BE49-F238E27FC236}">
                <a16:creationId xmlns:a16="http://schemas.microsoft.com/office/drawing/2014/main" id="{A2A5CE20-2346-4D34-BE75-57EB5C522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A8581-FDCA-40B9-8E5C-9B04F26F8B5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41675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2A74B4-9356-4567-9703-407F4D7081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6B5F38C7-ECBF-4E91-A976-C6641CA8BC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9984D21-B5BD-4249-B906-C069F488EB4A}"/>
              </a:ext>
            </a:extLst>
          </p:cNvPr>
          <p:cNvSpPr>
            <a:spLocks noGrp="1"/>
          </p:cNvSpPr>
          <p:nvPr>
            <p:ph type="dt" sz="half" idx="10"/>
          </p:nvPr>
        </p:nvSpPr>
        <p:spPr/>
        <p:txBody>
          <a:bodyPr/>
          <a:lstStyle/>
          <a:p>
            <a:fld id="{02AC24A9-CCB6-4F8D-B8DB-C2F3692CFA5A}" type="datetimeFigureOut">
              <a:rPr lang="en-US" smtClean="0"/>
              <a:t>6/4/2024</a:t>
            </a:fld>
            <a:endParaRPr lang="en-US"/>
          </a:p>
        </p:txBody>
      </p:sp>
      <p:sp>
        <p:nvSpPr>
          <p:cNvPr id="5" name="Footer Placeholder 4">
            <a:extLst>
              <a:ext uri="{FF2B5EF4-FFF2-40B4-BE49-F238E27FC236}">
                <a16:creationId xmlns:a16="http://schemas.microsoft.com/office/drawing/2014/main" id="{8E3BC338-93A1-418D-92DE-2B9D31491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10448-7172-4228-A83B-076973748B6D}"/>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1261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6D103-1C52-4592-9AF5-10E1DFC261C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21E99B2-39AE-4F61-B886-33BB7C886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CC7F5B9-3B44-4A9A-AF54-D9656C21752D}"/>
              </a:ext>
            </a:extLst>
          </p:cNvPr>
          <p:cNvSpPr>
            <a:spLocks noGrp="1"/>
          </p:cNvSpPr>
          <p:nvPr>
            <p:ph type="dt" sz="half" idx="10"/>
          </p:nvPr>
        </p:nvSpPr>
        <p:spPr/>
        <p:txBody>
          <a:bodyPr/>
          <a:lstStyle/>
          <a:p>
            <a:fld id="{5D212E4F-CE0F-4F5D-AE78-C9500DAEF976}"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8CBEC9F7-D4F6-4718-A6C2-0D08A684D5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0B7FF2-BC34-492D-9F32-93B295B2B2C7}"/>
              </a:ext>
            </a:extLst>
          </p:cNvPr>
          <p:cNvSpPr>
            <a:spLocks noGrp="1"/>
          </p:cNvSpPr>
          <p:nvPr>
            <p:ph type="sldNum" sz="quarter" idx="12"/>
          </p:nvPr>
        </p:nvSpPr>
        <p:spPr/>
        <p:txBody>
          <a:bodyPr/>
          <a:lstStyle/>
          <a:p>
            <a:fld id="{B388B709-CE5D-4EF0-AEBD-7B0B48359DF2}" type="slidenum">
              <a:rPr lang="nl-NL" smtClean="0"/>
              <a:t>‹#›</a:t>
            </a:fld>
            <a:endParaRPr lang="nl-NL"/>
          </a:p>
        </p:txBody>
      </p:sp>
    </p:spTree>
    <p:extLst>
      <p:ext uri="{BB962C8B-B14F-4D97-AF65-F5344CB8AC3E}">
        <p14:creationId xmlns:p14="http://schemas.microsoft.com/office/powerpoint/2010/main" val="131422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231AC-CE6E-4442-B50F-85AC36C02C0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828A21A-B7E0-4784-BAB8-69269F17E8D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9A33CF5-8830-4E67-8CC2-226B40DC3C9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2230325-C880-4F11-BB82-4A2D42D5169C}"/>
              </a:ext>
            </a:extLst>
          </p:cNvPr>
          <p:cNvSpPr>
            <a:spLocks noGrp="1"/>
          </p:cNvSpPr>
          <p:nvPr>
            <p:ph type="dt" sz="half" idx="10"/>
          </p:nvPr>
        </p:nvSpPr>
        <p:spPr/>
        <p:txBody>
          <a:bodyPr/>
          <a:lstStyle/>
          <a:p>
            <a:fld id="{5D212E4F-CE0F-4F5D-AE78-C9500DAEF976}" type="datetimeFigureOut">
              <a:rPr lang="nl-NL" smtClean="0"/>
              <a:t>4-6-2024</a:t>
            </a:fld>
            <a:endParaRPr lang="nl-NL"/>
          </a:p>
        </p:txBody>
      </p:sp>
      <p:sp>
        <p:nvSpPr>
          <p:cNvPr id="6" name="Tijdelijke aanduiding voor voettekst 5">
            <a:extLst>
              <a:ext uri="{FF2B5EF4-FFF2-40B4-BE49-F238E27FC236}">
                <a16:creationId xmlns:a16="http://schemas.microsoft.com/office/drawing/2014/main" id="{5F007415-357A-461A-B1C9-FB165943CF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D62F13F-56C3-40F9-9A04-D9AC6A881FD0}"/>
              </a:ext>
            </a:extLst>
          </p:cNvPr>
          <p:cNvSpPr>
            <a:spLocks noGrp="1"/>
          </p:cNvSpPr>
          <p:nvPr>
            <p:ph type="sldNum" sz="quarter" idx="12"/>
          </p:nvPr>
        </p:nvSpPr>
        <p:spPr/>
        <p:txBody>
          <a:bodyPr/>
          <a:lstStyle/>
          <a:p>
            <a:fld id="{B388B709-CE5D-4EF0-AEBD-7B0B48359DF2}" type="slidenum">
              <a:rPr lang="nl-NL" smtClean="0"/>
              <a:t>‹#›</a:t>
            </a:fld>
            <a:endParaRPr lang="nl-NL"/>
          </a:p>
        </p:txBody>
      </p:sp>
    </p:spTree>
    <p:extLst>
      <p:ext uri="{BB962C8B-B14F-4D97-AF65-F5344CB8AC3E}">
        <p14:creationId xmlns:p14="http://schemas.microsoft.com/office/powerpoint/2010/main" val="49858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4E9C6-4B80-4250-8B11-3A68A33D020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1786EAF-75A3-4C52-9E12-DC535D3527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CBB6B3E-5735-443B-9D57-E23C70D605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9261706-F30D-4EAF-B651-1018F220B9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4C01C31-B526-4A64-BF54-96B8C1ED2D2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C73CBF9-7B40-4C2A-B474-3D2AC81BFBA6}"/>
              </a:ext>
            </a:extLst>
          </p:cNvPr>
          <p:cNvSpPr>
            <a:spLocks noGrp="1"/>
          </p:cNvSpPr>
          <p:nvPr>
            <p:ph type="dt" sz="half" idx="10"/>
          </p:nvPr>
        </p:nvSpPr>
        <p:spPr/>
        <p:txBody>
          <a:bodyPr/>
          <a:lstStyle/>
          <a:p>
            <a:fld id="{5D212E4F-CE0F-4F5D-AE78-C9500DAEF976}" type="datetimeFigureOut">
              <a:rPr lang="nl-NL" smtClean="0"/>
              <a:t>4-6-2024</a:t>
            </a:fld>
            <a:endParaRPr lang="nl-NL"/>
          </a:p>
        </p:txBody>
      </p:sp>
      <p:sp>
        <p:nvSpPr>
          <p:cNvPr id="8" name="Tijdelijke aanduiding voor voettekst 7">
            <a:extLst>
              <a:ext uri="{FF2B5EF4-FFF2-40B4-BE49-F238E27FC236}">
                <a16:creationId xmlns:a16="http://schemas.microsoft.com/office/drawing/2014/main" id="{74F6EF41-262C-4C45-A6BC-AF55E5F02E5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D5DBDF3-6409-4488-8FB6-4D832FB948F7}"/>
              </a:ext>
            </a:extLst>
          </p:cNvPr>
          <p:cNvSpPr>
            <a:spLocks noGrp="1"/>
          </p:cNvSpPr>
          <p:nvPr>
            <p:ph type="sldNum" sz="quarter" idx="12"/>
          </p:nvPr>
        </p:nvSpPr>
        <p:spPr/>
        <p:txBody>
          <a:bodyPr/>
          <a:lstStyle/>
          <a:p>
            <a:fld id="{B388B709-CE5D-4EF0-AEBD-7B0B48359DF2}" type="slidenum">
              <a:rPr lang="nl-NL" smtClean="0"/>
              <a:t>‹#›</a:t>
            </a:fld>
            <a:endParaRPr lang="nl-NL"/>
          </a:p>
        </p:txBody>
      </p:sp>
    </p:spTree>
    <p:extLst>
      <p:ext uri="{BB962C8B-B14F-4D97-AF65-F5344CB8AC3E}">
        <p14:creationId xmlns:p14="http://schemas.microsoft.com/office/powerpoint/2010/main" val="96875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694F8-352B-4F58-8FF7-FD0FE37650F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CC86AD8-05CB-4981-BB7B-A5AF7B591627}"/>
              </a:ext>
            </a:extLst>
          </p:cNvPr>
          <p:cNvSpPr>
            <a:spLocks noGrp="1"/>
          </p:cNvSpPr>
          <p:nvPr>
            <p:ph type="dt" sz="half" idx="10"/>
          </p:nvPr>
        </p:nvSpPr>
        <p:spPr/>
        <p:txBody>
          <a:bodyPr/>
          <a:lstStyle/>
          <a:p>
            <a:fld id="{5D212E4F-CE0F-4F5D-AE78-C9500DAEF976}" type="datetimeFigureOut">
              <a:rPr lang="nl-NL" smtClean="0"/>
              <a:t>4-6-2024</a:t>
            </a:fld>
            <a:endParaRPr lang="nl-NL"/>
          </a:p>
        </p:txBody>
      </p:sp>
      <p:sp>
        <p:nvSpPr>
          <p:cNvPr id="4" name="Tijdelijke aanduiding voor voettekst 3">
            <a:extLst>
              <a:ext uri="{FF2B5EF4-FFF2-40B4-BE49-F238E27FC236}">
                <a16:creationId xmlns:a16="http://schemas.microsoft.com/office/drawing/2014/main" id="{90F1C27E-B477-4468-9A8D-2C5DECE9BA2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B33E98-B7F6-48A1-BE05-71C0EE79A19A}"/>
              </a:ext>
            </a:extLst>
          </p:cNvPr>
          <p:cNvSpPr>
            <a:spLocks noGrp="1"/>
          </p:cNvSpPr>
          <p:nvPr>
            <p:ph type="sldNum" sz="quarter" idx="12"/>
          </p:nvPr>
        </p:nvSpPr>
        <p:spPr/>
        <p:txBody>
          <a:bodyPr/>
          <a:lstStyle/>
          <a:p>
            <a:fld id="{B388B709-CE5D-4EF0-AEBD-7B0B48359DF2}" type="slidenum">
              <a:rPr lang="nl-NL" smtClean="0"/>
              <a:t>‹#›</a:t>
            </a:fld>
            <a:endParaRPr lang="nl-NL"/>
          </a:p>
        </p:txBody>
      </p:sp>
    </p:spTree>
    <p:extLst>
      <p:ext uri="{BB962C8B-B14F-4D97-AF65-F5344CB8AC3E}">
        <p14:creationId xmlns:p14="http://schemas.microsoft.com/office/powerpoint/2010/main" val="265381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62898E8-F985-493E-BC8F-921DD95530B3}"/>
              </a:ext>
            </a:extLst>
          </p:cNvPr>
          <p:cNvSpPr>
            <a:spLocks noGrp="1"/>
          </p:cNvSpPr>
          <p:nvPr>
            <p:ph type="dt" sz="half" idx="10"/>
          </p:nvPr>
        </p:nvSpPr>
        <p:spPr/>
        <p:txBody>
          <a:bodyPr/>
          <a:lstStyle/>
          <a:p>
            <a:fld id="{5D212E4F-CE0F-4F5D-AE78-C9500DAEF976}" type="datetimeFigureOut">
              <a:rPr lang="nl-NL" smtClean="0"/>
              <a:t>4-6-2024</a:t>
            </a:fld>
            <a:endParaRPr lang="nl-NL"/>
          </a:p>
        </p:txBody>
      </p:sp>
      <p:sp>
        <p:nvSpPr>
          <p:cNvPr id="3" name="Tijdelijke aanduiding voor voettekst 2">
            <a:extLst>
              <a:ext uri="{FF2B5EF4-FFF2-40B4-BE49-F238E27FC236}">
                <a16:creationId xmlns:a16="http://schemas.microsoft.com/office/drawing/2014/main" id="{CB03C49D-38E2-415F-983C-6E77ACBAE9F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24C9B6A-431E-4BD9-B4E7-96A74DD738D4}"/>
              </a:ext>
            </a:extLst>
          </p:cNvPr>
          <p:cNvSpPr>
            <a:spLocks noGrp="1"/>
          </p:cNvSpPr>
          <p:nvPr>
            <p:ph type="sldNum" sz="quarter" idx="12"/>
          </p:nvPr>
        </p:nvSpPr>
        <p:spPr/>
        <p:txBody>
          <a:bodyPr/>
          <a:lstStyle/>
          <a:p>
            <a:fld id="{B388B709-CE5D-4EF0-AEBD-7B0B48359DF2}" type="slidenum">
              <a:rPr lang="nl-NL" smtClean="0"/>
              <a:t>‹#›</a:t>
            </a:fld>
            <a:endParaRPr lang="nl-NL"/>
          </a:p>
        </p:txBody>
      </p:sp>
    </p:spTree>
    <p:extLst>
      <p:ext uri="{BB962C8B-B14F-4D97-AF65-F5344CB8AC3E}">
        <p14:creationId xmlns:p14="http://schemas.microsoft.com/office/powerpoint/2010/main" val="270503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A9FCC-89F3-42FB-BC7C-8F519F7CFF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FA4776E-2FDB-492F-89D3-CD709D18D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A7BE56A-CF67-47E9-AA3F-AA91F9757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E162B22-3791-4BB3-B5AF-45BC4D3F1EB5}"/>
              </a:ext>
            </a:extLst>
          </p:cNvPr>
          <p:cNvSpPr>
            <a:spLocks noGrp="1"/>
          </p:cNvSpPr>
          <p:nvPr>
            <p:ph type="dt" sz="half" idx="10"/>
          </p:nvPr>
        </p:nvSpPr>
        <p:spPr/>
        <p:txBody>
          <a:bodyPr/>
          <a:lstStyle/>
          <a:p>
            <a:fld id="{5D212E4F-CE0F-4F5D-AE78-C9500DAEF976}" type="datetimeFigureOut">
              <a:rPr lang="nl-NL" smtClean="0"/>
              <a:t>4-6-2024</a:t>
            </a:fld>
            <a:endParaRPr lang="nl-NL"/>
          </a:p>
        </p:txBody>
      </p:sp>
      <p:sp>
        <p:nvSpPr>
          <p:cNvPr id="6" name="Tijdelijke aanduiding voor voettekst 5">
            <a:extLst>
              <a:ext uri="{FF2B5EF4-FFF2-40B4-BE49-F238E27FC236}">
                <a16:creationId xmlns:a16="http://schemas.microsoft.com/office/drawing/2014/main" id="{D2D879F1-B4E0-484D-9045-AB92A8FAEB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EF7053B-9185-4BBA-BC4D-FC9DC9BE1D93}"/>
              </a:ext>
            </a:extLst>
          </p:cNvPr>
          <p:cNvSpPr>
            <a:spLocks noGrp="1"/>
          </p:cNvSpPr>
          <p:nvPr>
            <p:ph type="sldNum" sz="quarter" idx="12"/>
          </p:nvPr>
        </p:nvSpPr>
        <p:spPr/>
        <p:txBody>
          <a:bodyPr/>
          <a:lstStyle/>
          <a:p>
            <a:fld id="{B388B709-CE5D-4EF0-AEBD-7B0B48359DF2}" type="slidenum">
              <a:rPr lang="nl-NL" smtClean="0"/>
              <a:t>‹#›</a:t>
            </a:fld>
            <a:endParaRPr lang="nl-NL"/>
          </a:p>
        </p:txBody>
      </p:sp>
    </p:spTree>
    <p:extLst>
      <p:ext uri="{BB962C8B-B14F-4D97-AF65-F5344CB8AC3E}">
        <p14:creationId xmlns:p14="http://schemas.microsoft.com/office/powerpoint/2010/main" val="312870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E7C05-6E24-4ECE-A8FB-09EE50CCE0B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7C9B20B-950C-4FC0-9086-DEE2A3BD2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CEAC92E-5432-4F8D-904E-ECA492D9D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3D2EAA0-A3DD-49F8-9D87-85ABABE5F59B}"/>
              </a:ext>
            </a:extLst>
          </p:cNvPr>
          <p:cNvSpPr>
            <a:spLocks noGrp="1"/>
          </p:cNvSpPr>
          <p:nvPr>
            <p:ph type="dt" sz="half" idx="10"/>
          </p:nvPr>
        </p:nvSpPr>
        <p:spPr/>
        <p:txBody>
          <a:bodyPr/>
          <a:lstStyle/>
          <a:p>
            <a:fld id="{5D212E4F-CE0F-4F5D-AE78-C9500DAEF976}" type="datetimeFigureOut">
              <a:rPr lang="nl-NL" smtClean="0"/>
              <a:t>4-6-2024</a:t>
            </a:fld>
            <a:endParaRPr lang="nl-NL"/>
          </a:p>
        </p:txBody>
      </p:sp>
      <p:sp>
        <p:nvSpPr>
          <p:cNvPr id="6" name="Tijdelijke aanduiding voor voettekst 5">
            <a:extLst>
              <a:ext uri="{FF2B5EF4-FFF2-40B4-BE49-F238E27FC236}">
                <a16:creationId xmlns:a16="http://schemas.microsoft.com/office/drawing/2014/main" id="{418C12F2-FA79-4227-BEFD-CC4E50DF8E5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9CC2CF1-8EBB-4510-A70C-20B5451DCBEB}"/>
              </a:ext>
            </a:extLst>
          </p:cNvPr>
          <p:cNvSpPr>
            <a:spLocks noGrp="1"/>
          </p:cNvSpPr>
          <p:nvPr>
            <p:ph type="sldNum" sz="quarter" idx="12"/>
          </p:nvPr>
        </p:nvSpPr>
        <p:spPr/>
        <p:txBody>
          <a:bodyPr/>
          <a:lstStyle/>
          <a:p>
            <a:fld id="{B388B709-CE5D-4EF0-AEBD-7B0B48359DF2}" type="slidenum">
              <a:rPr lang="nl-NL" smtClean="0"/>
              <a:t>‹#›</a:t>
            </a:fld>
            <a:endParaRPr lang="nl-NL"/>
          </a:p>
        </p:txBody>
      </p:sp>
    </p:spTree>
    <p:extLst>
      <p:ext uri="{BB962C8B-B14F-4D97-AF65-F5344CB8AC3E}">
        <p14:creationId xmlns:p14="http://schemas.microsoft.com/office/powerpoint/2010/main" val="260948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D4B286A-C20E-488B-A50B-E0903FC8B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75C2D92-57A0-4531-B842-4A8A64E74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0E4123-1090-4B17-A0B6-82080AA21D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12E4F-CE0F-4F5D-AE78-C9500DAEF976}"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3F8AE87-E2E3-43DA-A0D4-BB060A08F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5602251-2329-493A-9D19-126414D6D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8B709-CE5D-4EF0-AEBD-7B0B48359DF2}" type="slidenum">
              <a:rPr lang="nl-NL" smtClean="0"/>
              <a:t>‹#›</a:t>
            </a:fld>
            <a:endParaRPr lang="nl-NL"/>
          </a:p>
        </p:txBody>
      </p:sp>
    </p:spTree>
    <p:extLst>
      <p:ext uri="{BB962C8B-B14F-4D97-AF65-F5344CB8AC3E}">
        <p14:creationId xmlns:p14="http://schemas.microsoft.com/office/powerpoint/2010/main" val="3852940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D85B7-268A-42B8-8B86-D71A7A34C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15FBDE71-2A4D-4DCD-9A5C-629A35BA2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3DCBA4C-2708-4E32-A7AF-A635962A4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6/4/2024</a:t>
            </a:fld>
            <a:endParaRPr lang="en-US"/>
          </a:p>
        </p:txBody>
      </p:sp>
      <p:sp>
        <p:nvSpPr>
          <p:cNvPr id="5" name="Footer Placeholder 4">
            <a:extLst>
              <a:ext uri="{FF2B5EF4-FFF2-40B4-BE49-F238E27FC236}">
                <a16:creationId xmlns:a16="http://schemas.microsoft.com/office/drawing/2014/main" id="{9AD3ED38-F435-438D-B3D3-E035BE19E2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61AF45-FC8A-4DD8-9E4B-3024F0068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240946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hyperlink" Target="http://www.projecttaalinzicht.nl/"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D6_78540A1A.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5" name="Rechthoek 4">
            <a:extLst>
              <a:ext uri="{FF2B5EF4-FFF2-40B4-BE49-F238E27FC236}">
                <a16:creationId xmlns:a16="http://schemas.microsoft.com/office/drawing/2014/main" id="{148ADA29-41E1-1E1C-2A74-B19E06159328}"/>
              </a:ext>
            </a:extLst>
          </p:cNvPr>
          <p:cNvSpPr/>
          <p:nvPr/>
        </p:nvSpPr>
        <p:spPr>
          <a:xfrm>
            <a:off x="0" y="-1"/>
            <a:ext cx="12192000" cy="586616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Google Shape;89;p1"/>
          <p:cNvSpPr txBox="1">
            <a:spLocks noGrp="1"/>
          </p:cNvSpPr>
          <p:nvPr>
            <p:ph type="title"/>
          </p:nvPr>
        </p:nvSpPr>
        <p:spPr>
          <a:xfrm>
            <a:off x="681643" y="2722230"/>
            <a:ext cx="10515600" cy="1420526"/>
          </a:xfrm>
          <a:prstGeom prst="rect">
            <a:avLst/>
          </a:prstGeom>
          <a:noFill/>
          <a:ln>
            <a:noFill/>
          </a:ln>
        </p:spPr>
        <p:txBody>
          <a:bodyPr spcFirstLastPara="1" wrap="square" lIns="91425" tIns="45700" rIns="91425" bIns="45700" anchor="ctr" anchorCtr="0">
            <a:normAutofit fontScale="90000"/>
          </a:bodyPr>
          <a:lstStyle/>
          <a:p>
            <a:pPr algn="ctr">
              <a:spcBef>
                <a:spcPts val="0"/>
              </a:spcBef>
              <a:buClr>
                <a:srgbClr val="EC6131"/>
              </a:buClr>
              <a:buSzPts val="4800"/>
            </a:pPr>
            <a:r>
              <a:rPr lang="nl-NL" sz="4800" b="1">
                <a:solidFill>
                  <a:srgbClr val="004381"/>
                </a:solidFill>
                <a:latin typeface="Open Sans"/>
                <a:ea typeface="Open Sans"/>
                <a:cs typeface="Open Sans"/>
              </a:rPr>
              <a:t>Verschillen in welzijn van kinderen met (een vermoeden van) TOS</a:t>
            </a:r>
            <a:endParaRPr sz="3000">
              <a:solidFill>
                <a:srgbClr val="004381"/>
              </a:solidFill>
            </a:endParaRPr>
          </a:p>
        </p:txBody>
      </p:sp>
      <p:pic>
        <p:nvPicPr>
          <p:cNvPr id="90" name="Google Shape;90;p1"/>
          <p:cNvPicPr preferRelativeResize="0"/>
          <p:nvPr/>
        </p:nvPicPr>
        <p:blipFill rotWithShape="1">
          <a:blip r:embed="rId3">
            <a:alphaModFix/>
          </a:blip>
          <a:srcRect/>
          <a:stretch/>
        </p:blipFill>
        <p:spPr>
          <a:xfrm>
            <a:off x="4403659" y="176399"/>
            <a:ext cx="3792375" cy="2308993"/>
          </a:xfrm>
          <a:prstGeom prst="rect">
            <a:avLst/>
          </a:prstGeom>
          <a:noFill/>
          <a:ln>
            <a:noFill/>
          </a:ln>
        </p:spPr>
      </p:pic>
      <p:pic>
        <p:nvPicPr>
          <p:cNvPr id="91" name="Google Shape;91;p1"/>
          <p:cNvPicPr preferRelativeResize="0"/>
          <p:nvPr/>
        </p:nvPicPr>
        <p:blipFill rotWithShape="1">
          <a:blip r:embed="rId4">
            <a:alphaModFix/>
          </a:blip>
          <a:srcRect/>
          <a:stretch/>
        </p:blipFill>
        <p:spPr>
          <a:xfrm>
            <a:off x="4278872" y="6081391"/>
            <a:ext cx="1211162" cy="610527"/>
          </a:xfrm>
          <a:prstGeom prst="rect">
            <a:avLst/>
          </a:prstGeom>
          <a:noFill/>
          <a:ln>
            <a:noFill/>
          </a:ln>
        </p:spPr>
      </p:pic>
      <p:pic>
        <p:nvPicPr>
          <p:cNvPr id="92" name="Google Shape;92;p1"/>
          <p:cNvPicPr preferRelativeResize="0"/>
          <p:nvPr/>
        </p:nvPicPr>
        <p:blipFill rotWithShape="1">
          <a:blip r:embed="rId5">
            <a:alphaModFix/>
          </a:blip>
          <a:srcRect/>
          <a:stretch/>
        </p:blipFill>
        <p:spPr>
          <a:xfrm>
            <a:off x="5705758" y="5989339"/>
            <a:ext cx="1183324" cy="739798"/>
          </a:xfrm>
          <a:prstGeom prst="rect">
            <a:avLst/>
          </a:prstGeom>
          <a:noFill/>
          <a:ln>
            <a:noFill/>
          </a:ln>
        </p:spPr>
      </p:pic>
      <p:cxnSp>
        <p:nvCxnSpPr>
          <p:cNvPr id="96" name="Google Shape;96;p1"/>
          <p:cNvCxnSpPr>
            <a:cxnSpLocks/>
          </p:cNvCxnSpPr>
          <p:nvPr/>
        </p:nvCxnSpPr>
        <p:spPr>
          <a:xfrm>
            <a:off x="0" y="5877098"/>
            <a:ext cx="12192000" cy="0"/>
          </a:xfrm>
          <a:prstGeom prst="straightConnector1">
            <a:avLst/>
          </a:prstGeom>
          <a:noFill/>
          <a:ln w="38100" cap="flat" cmpd="sng">
            <a:solidFill>
              <a:srgbClr val="C0E3E7"/>
            </a:solidFill>
            <a:prstDash val="solid"/>
            <a:miter lim="800000"/>
            <a:headEnd type="none" w="sm" len="sm"/>
            <a:tailEnd type="none" w="sm" len="sm"/>
          </a:ln>
        </p:spPr>
      </p:cxnSp>
      <p:pic>
        <p:nvPicPr>
          <p:cNvPr id="97" name="Google Shape;97;p1"/>
          <p:cNvPicPr preferRelativeResize="0"/>
          <p:nvPr/>
        </p:nvPicPr>
        <p:blipFill rotWithShape="1">
          <a:blip r:embed="rId6">
            <a:alphaModFix/>
          </a:blip>
          <a:srcRect/>
          <a:stretch/>
        </p:blipFill>
        <p:spPr>
          <a:xfrm>
            <a:off x="6717472" y="5932043"/>
            <a:ext cx="1753881" cy="847440"/>
          </a:xfrm>
          <a:prstGeom prst="rect">
            <a:avLst/>
          </a:prstGeom>
          <a:noFill/>
          <a:ln>
            <a:noFill/>
          </a:ln>
        </p:spPr>
      </p:pic>
      <p:pic>
        <p:nvPicPr>
          <p:cNvPr id="2" name="Picture 2">
            <a:extLst>
              <a:ext uri="{FF2B5EF4-FFF2-40B4-BE49-F238E27FC236}">
                <a16:creationId xmlns:a16="http://schemas.microsoft.com/office/drawing/2014/main" id="{2B14FA97-6054-467D-8E1D-D3C7DF4DB507}"/>
              </a:ext>
            </a:extLst>
          </p:cNvPr>
          <p:cNvPicPr>
            <a:picLocks noChangeAspect="1"/>
          </p:cNvPicPr>
          <p:nvPr/>
        </p:nvPicPr>
        <p:blipFill>
          <a:blip r:embed="rId7"/>
          <a:stretch>
            <a:fillRect/>
          </a:stretch>
        </p:blipFill>
        <p:spPr>
          <a:xfrm>
            <a:off x="120259" y="6019495"/>
            <a:ext cx="1743075" cy="676275"/>
          </a:xfrm>
          <a:prstGeom prst="rect">
            <a:avLst/>
          </a:prstGeom>
        </p:spPr>
      </p:pic>
      <p:pic>
        <p:nvPicPr>
          <p:cNvPr id="3" name="Picture 3">
            <a:extLst>
              <a:ext uri="{FF2B5EF4-FFF2-40B4-BE49-F238E27FC236}">
                <a16:creationId xmlns:a16="http://schemas.microsoft.com/office/drawing/2014/main" id="{C268C3BA-BC26-49CC-8517-E806AF11E7D9}"/>
              </a:ext>
            </a:extLst>
          </p:cNvPr>
          <p:cNvPicPr>
            <a:picLocks noChangeAspect="1"/>
          </p:cNvPicPr>
          <p:nvPr/>
        </p:nvPicPr>
        <p:blipFill>
          <a:blip r:embed="rId8"/>
          <a:stretch>
            <a:fillRect/>
          </a:stretch>
        </p:blipFill>
        <p:spPr>
          <a:xfrm>
            <a:off x="9097428" y="6025264"/>
            <a:ext cx="2743200" cy="657343"/>
          </a:xfrm>
          <a:prstGeom prst="rect">
            <a:avLst/>
          </a:prstGeom>
        </p:spPr>
      </p:pic>
      <p:sp>
        <p:nvSpPr>
          <p:cNvPr id="12" name="Tekstvak 11">
            <a:extLst>
              <a:ext uri="{FF2B5EF4-FFF2-40B4-BE49-F238E27FC236}">
                <a16:creationId xmlns:a16="http://schemas.microsoft.com/office/drawing/2014/main" id="{9D2BC783-109D-4776-A355-C2F99A693E22}"/>
              </a:ext>
            </a:extLst>
          </p:cNvPr>
          <p:cNvSpPr txBox="1"/>
          <p:nvPr/>
        </p:nvSpPr>
        <p:spPr>
          <a:xfrm>
            <a:off x="3335532" y="4565447"/>
            <a:ext cx="513468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500">
                <a:solidFill>
                  <a:srgbClr val="002060"/>
                </a:solidFill>
                <a:latin typeface="Calibri"/>
                <a:cs typeface="Calibri"/>
              </a:rPr>
              <a:t>Wendy Bliekendaal &amp; Britt Hakvoort</a:t>
            </a:r>
          </a:p>
        </p:txBody>
      </p:sp>
      <p:pic>
        <p:nvPicPr>
          <p:cNvPr id="13" name="Google Shape;93;p1">
            <a:extLst>
              <a:ext uri="{FF2B5EF4-FFF2-40B4-BE49-F238E27FC236}">
                <a16:creationId xmlns:a16="http://schemas.microsoft.com/office/drawing/2014/main" id="{AF62F46A-5657-48CA-5BD1-46E06A45C533}"/>
              </a:ext>
            </a:extLst>
          </p:cNvPr>
          <p:cNvPicPr preferRelativeResize="0"/>
          <p:nvPr/>
        </p:nvPicPr>
        <p:blipFill rotWithShape="1">
          <a:blip r:embed="rId9">
            <a:alphaModFix/>
          </a:blip>
          <a:srcRect/>
          <a:stretch/>
        </p:blipFill>
        <p:spPr>
          <a:xfrm>
            <a:off x="2109175" y="5958617"/>
            <a:ext cx="1883492" cy="710806"/>
          </a:xfrm>
          <a:prstGeom prst="rect">
            <a:avLst/>
          </a:prstGeom>
          <a:noFill/>
          <a:ln>
            <a:noFill/>
          </a:ln>
        </p:spPr>
      </p:pic>
      <p:cxnSp>
        <p:nvCxnSpPr>
          <p:cNvPr id="7" name="Rechte verbindingslijn 6">
            <a:extLst>
              <a:ext uri="{FF2B5EF4-FFF2-40B4-BE49-F238E27FC236}">
                <a16:creationId xmlns:a16="http://schemas.microsoft.com/office/drawing/2014/main" id="{47A32E0C-7E28-93A7-DC9E-2CE08A7A1F17}"/>
              </a:ext>
            </a:extLst>
          </p:cNvPr>
          <p:cNvCxnSpPr/>
          <p:nvPr/>
        </p:nvCxnSpPr>
        <p:spPr>
          <a:xfrm>
            <a:off x="4283756" y="5031567"/>
            <a:ext cx="3311370" cy="0"/>
          </a:xfrm>
          <a:prstGeom prst="line">
            <a:avLst/>
          </a:prstGeom>
          <a:ln>
            <a:solidFill>
              <a:srgbClr val="004381"/>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69B433F4-D9C1-A7BA-FD3F-2CB9735A405B}"/>
              </a:ext>
            </a:extLst>
          </p:cNvPr>
          <p:cNvSpPr txBox="1"/>
          <p:nvPr/>
        </p:nvSpPr>
        <p:spPr>
          <a:xfrm>
            <a:off x="2885523" y="5042501"/>
            <a:ext cx="6107836"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srgbClr val="002060"/>
                </a:solidFill>
                <a:effectLst/>
                <a:uLnTx/>
                <a:uFillTx/>
                <a:latin typeface="Calibri"/>
                <a:ea typeface="+mn-ea"/>
                <a:cs typeface="Calibri"/>
              </a:rPr>
              <a:t>Namens de projectgroep Taal in Zicht</a:t>
            </a:r>
          </a:p>
        </p:txBody>
      </p:sp>
      <p:cxnSp>
        <p:nvCxnSpPr>
          <p:cNvPr id="4" name="Google Shape;96;p1">
            <a:extLst>
              <a:ext uri="{FF2B5EF4-FFF2-40B4-BE49-F238E27FC236}">
                <a16:creationId xmlns:a16="http://schemas.microsoft.com/office/drawing/2014/main" id="{E61FCC94-7053-0E80-4F02-DDACF6D6CE8C}"/>
              </a:ext>
            </a:extLst>
          </p:cNvPr>
          <p:cNvCxnSpPr>
            <a:cxnSpLocks/>
          </p:cNvCxnSpPr>
          <p:nvPr/>
        </p:nvCxnSpPr>
        <p:spPr>
          <a:xfrm flipV="1">
            <a:off x="8804188" y="5866800"/>
            <a:ext cx="1" cy="1215082"/>
          </a:xfrm>
          <a:prstGeom prst="straightConnector1">
            <a:avLst/>
          </a:prstGeom>
          <a:noFill/>
          <a:ln w="38100" cap="flat" cmpd="sng">
            <a:solidFill>
              <a:srgbClr val="C0E3E7"/>
            </a:solidFill>
            <a:prstDash val="solid"/>
            <a:miter lim="800000"/>
            <a:headEnd type="none" w="sm" len="sm"/>
            <a:tailEnd type="none" w="sm" len="sm"/>
          </a:ln>
        </p:spPr>
      </p:cxnSp>
    </p:spTree>
    <p:extLst>
      <p:ext uri="{BB962C8B-B14F-4D97-AF65-F5344CB8AC3E}">
        <p14:creationId xmlns:p14="http://schemas.microsoft.com/office/powerpoint/2010/main" val="236301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9" name="Google Shape;107;p2">
            <a:extLst>
              <a:ext uri="{FF2B5EF4-FFF2-40B4-BE49-F238E27FC236}">
                <a16:creationId xmlns:a16="http://schemas.microsoft.com/office/drawing/2014/main" id="{772BFD57-5AF6-DDA0-742F-E47EF2688E1B}"/>
              </a:ext>
            </a:extLst>
          </p:cNvPr>
          <p:cNvSpPr txBox="1">
            <a:spLocks noGrp="1"/>
          </p:cNvSpPr>
          <p:nvPr>
            <p:ph type="title"/>
          </p:nvPr>
        </p:nvSpPr>
        <p:spPr>
          <a:xfrm>
            <a:off x="47640" y="273908"/>
            <a:ext cx="10515600" cy="638201"/>
          </a:xfrm>
          <a:prstGeom prst="rect">
            <a:avLst/>
          </a:prstGeom>
          <a:noFill/>
          <a:ln>
            <a:noFill/>
          </a:ln>
        </p:spPr>
        <p:txBody>
          <a:bodyPr spcFirstLastPara="1" wrap="square" lIns="91425" tIns="45700" rIns="91425" bIns="45700" anchor="ctr" anchorCtr="0">
            <a:normAutofit/>
          </a:bodyPr>
          <a:lstStyle/>
          <a:p>
            <a:pPr>
              <a:spcBef>
                <a:spcPts val="0"/>
              </a:spcBef>
            </a:pPr>
            <a:r>
              <a:rPr lang="nl-NL" sz="3600" b="1">
                <a:solidFill>
                  <a:srgbClr val="EC6131"/>
                </a:solidFill>
                <a:latin typeface="Open Sans"/>
                <a:ea typeface="Open Sans"/>
                <a:cs typeface="Open Sans"/>
                <a:sym typeface="Open Sans"/>
              </a:rPr>
              <a:t>Kwaliteit van Leven</a:t>
            </a:r>
            <a:endParaRPr lang="en-US"/>
          </a:p>
        </p:txBody>
      </p:sp>
      <p:cxnSp>
        <p:nvCxnSpPr>
          <p:cNvPr id="10" name="Google Shape;105;p2">
            <a:extLst>
              <a:ext uri="{FF2B5EF4-FFF2-40B4-BE49-F238E27FC236}">
                <a16:creationId xmlns:a16="http://schemas.microsoft.com/office/drawing/2014/main" id="{85021EFB-825C-9A0F-0E41-5F7DF77BA174}"/>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graphicFrame>
        <p:nvGraphicFramePr>
          <p:cNvPr id="4" name="Google Shape;305;p15">
            <a:extLst>
              <a:ext uri="{FF2B5EF4-FFF2-40B4-BE49-F238E27FC236}">
                <a16:creationId xmlns:a16="http://schemas.microsoft.com/office/drawing/2014/main" id="{1F16BD24-065E-E408-AB79-76D876A42BAC}"/>
              </a:ext>
            </a:extLst>
          </p:cNvPr>
          <p:cNvGraphicFramePr/>
          <p:nvPr>
            <p:extLst>
              <p:ext uri="{D42A27DB-BD31-4B8C-83A1-F6EECF244321}">
                <p14:modId xmlns:p14="http://schemas.microsoft.com/office/powerpoint/2010/main" val="1442557838"/>
              </p:ext>
            </p:extLst>
          </p:nvPr>
        </p:nvGraphicFramePr>
        <p:xfrm>
          <a:off x="1613292" y="1649145"/>
          <a:ext cx="8444208" cy="531277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hoek 1">
            <a:extLst>
              <a:ext uri="{FF2B5EF4-FFF2-40B4-BE49-F238E27FC236}">
                <a16:creationId xmlns:a16="http://schemas.microsoft.com/office/drawing/2014/main" id="{D5B8D444-4FFA-D65F-0722-8B665C237D7A}"/>
              </a:ext>
            </a:extLst>
          </p:cNvPr>
          <p:cNvSpPr/>
          <p:nvPr/>
        </p:nvSpPr>
        <p:spPr>
          <a:xfrm>
            <a:off x="-5600" y="-28395"/>
            <a:ext cx="12192000" cy="121177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 name="Groep 2">
            <a:extLst>
              <a:ext uri="{FF2B5EF4-FFF2-40B4-BE49-F238E27FC236}">
                <a16:creationId xmlns:a16="http://schemas.microsoft.com/office/drawing/2014/main" id="{8D137333-8F25-2D63-C2ED-E9946EF247B1}"/>
              </a:ext>
            </a:extLst>
          </p:cNvPr>
          <p:cNvGrpSpPr/>
          <p:nvPr/>
        </p:nvGrpSpPr>
        <p:grpSpPr>
          <a:xfrm>
            <a:off x="370767" y="2585125"/>
            <a:ext cx="1242525" cy="1887270"/>
            <a:chOff x="802888" y="3746810"/>
            <a:chExt cx="1242525" cy="1474161"/>
          </a:xfrm>
        </p:grpSpPr>
        <p:grpSp>
          <p:nvGrpSpPr>
            <p:cNvPr id="15" name="Groep 14">
              <a:extLst>
                <a:ext uri="{FF2B5EF4-FFF2-40B4-BE49-F238E27FC236}">
                  <a16:creationId xmlns:a16="http://schemas.microsoft.com/office/drawing/2014/main" id="{483F9BF5-32B0-049F-626C-F0FA91B653A0}"/>
                </a:ext>
              </a:extLst>
            </p:cNvPr>
            <p:cNvGrpSpPr/>
            <p:nvPr/>
          </p:nvGrpSpPr>
          <p:grpSpPr>
            <a:xfrm>
              <a:off x="802888" y="4155828"/>
              <a:ext cx="1242525" cy="1065143"/>
              <a:chOff x="9891746" y="2637067"/>
              <a:chExt cx="1242525" cy="1065143"/>
            </a:xfrm>
          </p:grpSpPr>
          <p:sp>
            <p:nvSpPr>
              <p:cNvPr id="19" name="Rechthoek 18">
                <a:extLst>
                  <a:ext uri="{FF2B5EF4-FFF2-40B4-BE49-F238E27FC236}">
                    <a16:creationId xmlns:a16="http://schemas.microsoft.com/office/drawing/2014/main" id="{5870C37B-708F-07A2-A8FF-7EE08FD597E4}"/>
                  </a:ext>
                </a:extLst>
              </p:cNvPr>
              <p:cNvSpPr/>
              <p:nvPr/>
            </p:nvSpPr>
            <p:spPr>
              <a:xfrm>
                <a:off x="9891746" y="2637067"/>
                <a:ext cx="1242525" cy="114461"/>
              </a:xfrm>
              <a:prstGeom prst="rect">
                <a:avLst/>
              </a:prstGeom>
              <a:solidFill>
                <a:srgbClr val="5AC3E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AB21CC24-C970-407C-7EFC-5464A93526A9}"/>
                  </a:ext>
                </a:extLst>
              </p:cNvPr>
              <p:cNvSpPr/>
              <p:nvPr/>
            </p:nvSpPr>
            <p:spPr>
              <a:xfrm>
                <a:off x="9891746" y="2766088"/>
                <a:ext cx="1242525" cy="198982"/>
              </a:xfrm>
              <a:prstGeom prst="rect">
                <a:avLst/>
              </a:prstGeom>
              <a:solidFill>
                <a:srgbClr val="5AC3E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4" name="Rechte verbindingslijn 23">
                <a:extLst>
                  <a:ext uri="{FF2B5EF4-FFF2-40B4-BE49-F238E27FC236}">
                    <a16:creationId xmlns:a16="http://schemas.microsoft.com/office/drawing/2014/main" id="{A83F21E0-9427-BE62-E141-605D75E41EFA}"/>
                  </a:ext>
                </a:extLst>
              </p:cNvPr>
              <p:cNvCxnSpPr>
                <a:cxnSpLocks/>
                <a:stCxn id="23" idx="2"/>
              </p:cNvCxnSpPr>
              <p:nvPr/>
            </p:nvCxnSpPr>
            <p:spPr>
              <a:xfrm>
                <a:off x="10513009" y="2965070"/>
                <a:ext cx="0" cy="73714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09C1F720-9D5E-C795-0A92-128023E06DAE}"/>
                  </a:ext>
                </a:extLst>
              </p:cNvPr>
              <p:cNvCxnSpPr>
                <a:cxnSpLocks/>
              </p:cNvCxnSpPr>
              <p:nvPr/>
            </p:nvCxnSpPr>
            <p:spPr>
              <a:xfrm flipH="1">
                <a:off x="10062552" y="3693500"/>
                <a:ext cx="88329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7" name="Rechte verbindingslijn 16">
              <a:extLst>
                <a:ext uri="{FF2B5EF4-FFF2-40B4-BE49-F238E27FC236}">
                  <a16:creationId xmlns:a16="http://schemas.microsoft.com/office/drawing/2014/main" id="{0ED2D217-C566-B1B7-6EA7-2D739A761C24}"/>
                </a:ext>
              </a:extLst>
            </p:cNvPr>
            <p:cNvCxnSpPr>
              <a:cxnSpLocks/>
              <a:endCxn id="19" idx="0"/>
            </p:cNvCxnSpPr>
            <p:nvPr/>
          </p:nvCxnSpPr>
          <p:spPr>
            <a:xfrm>
              <a:off x="1424151" y="3746810"/>
              <a:ext cx="0" cy="4090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E0CE0D08-034E-983C-72F1-BCBB3DFE2F4F}"/>
                </a:ext>
              </a:extLst>
            </p:cNvPr>
            <p:cNvCxnSpPr>
              <a:cxnSpLocks/>
            </p:cNvCxnSpPr>
            <p:nvPr/>
          </p:nvCxnSpPr>
          <p:spPr>
            <a:xfrm flipH="1">
              <a:off x="973694" y="3746810"/>
              <a:ext cx="88329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653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29" name="Graphic 28" descr="Puzzel silhouet">
            <a:extLst>
              <a:ext uri="{FF2B5EF4-FFF2-40B4-BE49-F238E27FC236}">
                <a16:creationId xmlns:a16="http://schemas.microsoft.com/office/drawing/2014/main" id="{50F45CEA-9341-3CD1-51F1-75F8F37B92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9999" y="1884108"/>
            <a:ext cx="600635" cy="600635"/>
          </a:xfrm>
          <a:prstGeom prst="rect">
            <a:avLst/>
          </a:prstGeom>
        </p:spPr>
      </p:pic>
      <p:sp>
        <p:nvSpPr>
          <p:cNvPr id="2" name="Tekstvak 1">
            <a:extLst>
              <a:ext uri="{FF2B5EF4-FFF2-40B4-BE49-F238E27FC236}">
                <a16:creationId xmlns:a16="http://schemas.microsoft.com/office/drawing/2014/main" id="{A2DC22C2-A998-4D13-B8FD-A4D3C6C5E2FD}"/>
              </a:ext>
            </a:extLst>
          </p:cNvPr>
          <p:cNvSpPr txBox="1"/>
          <p:nvPr/>
        </p:nvSpPr>
        <p:spPr>
          <a:xfrm>
            <a:off x="2624344" y="1853090"/>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cxnSp>
        <p:nvCxnSpPr>
          <p:cNvPr id="7" name="Google Shape;105;p2">
            <a:extLst>
              <a:ext uri="{FF2B5EF4-FFF2-40B4-BE49-F238E27FC236}">
                <a16:creationId xmlns:a16="http://schemas.microsoft.com/office/drawing/2014/main" id="{443D7F3D-794F-C545-4089-1391C291EBDB}"/>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8" name="Google Shape;107;p2">
            <a:extLst>
              <a:ext uri="{FF2B5EF4-FFF2-40B4-BE49-F238E27FC236}">
                <a16:creationId xmlns:a16="http://schemas.microsoft.com/office/drawing/2014/main" id="{062AEEF9-0D6F-645D-1870-64F5AC4EA061}"/>
              </a:ext>
            </a:extLst>
          </p:cNvPr>
          <p:cNvSpPr txBox="1">
            <a:spLocks noGrp="1"/>
          </p:cNvSpPr>
          <p:nvPr>
            <p:ph type="title"/>
          </p:nvPr>
        </p:nvSpPr>
        <p:spPr>
          <a:xfrm>
            <a:off x="162658" y="273908"/>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sym typeface="Open Sans"/>
              </a:rPr>
              <a:t>Wat verklaart verschillen in welzijn?</a:t>
            </a:r>
            <a:endParaRPr/>
          </a:p>
        </p:txBody>
      </p:sp>
      <p:sp>
        <p:nvSpPr>
          <p:cNvPr id="13" name="Google Shape;110;p2">
            <a:extLst>
              <a:ext uri="{FF2B5EF4-FFF2-40B4-BE49-F238E27FC236}">
                <a16:creationId xmlns:a16="http://schemas.microsoft.com/office/drawing/2014/main" id="{E8D7D53D-ECD6-E79C-BFAF-21327CD43A68}"/>
              </a:ext>
            </a:extLst>
          </p:cNvPr>
          <p:cNvSpPr/>
          <p:nvPr/>
        </p:nvSpPr>
        <p:spPr>
          <a:xfrm>
            <a:off x="13808052" y="3661601"/>
            <a:ext cx="4058817" cy="792088"/>
          </a:xfrm>
          <a:prstGeom prst="ellipse">
            <a:avLst/>
          </a:prstGeom>
          <a:solidFill>
            <a:schemeClr val="accent1">
              <a:lumMod val="75000"/>
            </a:schemeClr>
          </a:solidFill>
          <a:ln w="28575"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chemeClr val="bg1"/>
                </a:solidFill>
                <a:latin typeface="Calibri"/>
                <a:ea typeface="Calibri"/>
                <a:cs typeface="Calibri"/>
                <a:sym typeface="Calibri"/>
              </a:rPr>
              <a:t>Communicatieve participatie?</a:t>
            </a:r>
            <a:endParaRPr>
              <a:solidFill>
                <a:schemeClr val="bg1"/>
              </a:solidFill>
            </a:endParaRPr>
          </a:p>
        </p:txBody>
      </p:sp>
      <p:sp>
        <p:nvSpPr>
          <p:cNvPr id="22" name="Google Shape;110;p2">
            <a:extLst>
              <a:ext uri="{FF2B5EF4-FFF2-40B4-BE49-F238E27FC236}">
                <a16:creationId xmlns:a16="http://schemas.microsoft.com/office/drawing/2014/main" id="{C3BC3E61-080E-5A8F-D2E0-1C23EA958E3A}"/>
              </a:ext>
            </a:extLst>
          </p:cNvPr>
          <p:cNvSpPr/>
          <p:nvPr/>
        </p:nvSpPr>
        <p:spPr>
          <a:xfrm>
            <a:off x="828090" y="3493141"/>
            <a:ext cx="4058817"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Welzijn</a:t>
            </a:r>
            <a:endParaRPr>
              <a:solidFill>
                <a:srgbClr val="002060"/>
              </a:solidFill>
            </a:endParaRPr>
          </a:p>
        </p:txBody>
      </p:sp>
      <p:cxnSp>
        <p:nvCxnSpPr>
          <p:cNvPr id="25" name="Rechte verbindingslijn met pijl 24">
            <a:extLst>
              <a:ext uri="{FF2B5EF4-FFF2-40B4-BE49-F238E27FC236}">
                <a16:creationId xmlns:a16="http://schemas.microsoft.com/office/drawing/2014/main" id="{4DACBE0A-2636-D354-337E-3DB40870C9B1}"/>
              </a:ext>
            </a:extLst>
          </p:cNvPr>
          <p:cNvCxnSpPr>
            <a:cxnSpLocks/>
            <a:stCxn id="23" idx="4"/>
            <a:endCxn id="22" idx="0"/>
          </p:cNvCxnSpPr>
          <p:nvPr/>
        </p:nvCxnSpPr>
        <p:spPr>
          <a:xfrm>
            <a:off x="2857499" y="2572772"/>
            <a:ext cx="0" cy="920369"/>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Google Shape;110;p2">
            <a:extLst>
              <a:ext uri="{FF2B5EF4-FFF2-40B4-BE49-F238E27FC236}">
                <a16:creationId xmlns:a16="http://schemas.microsoft.com/office/drawing/2014/main" id="{F5943CF3-1DB6-0706-B3CA-AA66827B53B3}"/>
              </a:ext>
            </a:extLst>
          </p:cNvPr>
          <p:cNvSpPr/>
          <p:nvPr/>
        </p:nvSpPr>
        <p:spPr>
          <a:xfrm>
            <a:off x="828090" y="1780684"/>
            <a:ext cx="4058817" cy="792088"/>
          </a:xfrm>
          <a:prstGeom prst="ellipse">
            <a:avLst/>
          </a:prstGeom>
          <a:solidFill>
            <a:srgbClr val="ED7D3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chemeClr val="bg1"/>
                </a:solidFill>
                <a:latin typeface="Calibri"/>
                <a:ea typeface="Calibri"/>
                <a:cs typeface="Calibri"/>
                <a:sym typeface="Calibri"/>
              </a:rPr>
              <a:t>Taalontwikkeling</a:t>
            </a:r>
            <a:endParaRPr>
              <a:solidFill>
                <a:schemeClr val="bg1"/>
              </a:solidFill>
            </a:endParaRPr>
          </a:p>
        </p:txBody>
      </p:sp>
      <p:cxnSp>
        <p:nvCxnSpPr>
          <p:cNvPr id="28" name="Rechte verbindingslijn met pijl 27">
            <a:extLst>
              <a:ext uri="{FF2B5EF4-FFF2-40B4-BE49-F238E27FC236}">
                <a16:creationId xmlns:a16="http://schemas.microsoft.com/office/drawing/2014/main" id="{BA068992-3C12-AD1D-BD49-F8A99C6FF410}"/>
              </a:ext>
            </a:extLst>
          </p:cNvPr>
          <p:cNvCxnSpPr>
            <a:cxnSpLocks/>
          </p:cNvCxnSpPr>
          <p:nvPr/>
        </p:nvCxnSpPr>
        <p:spPr>
          <a:xfrm flipH="1">
            <a:off x="13393271" y="4057645"/>
            <a:ext cx="414781" cy="17930"/>
          </a:xfrm>
          <a:prstGeom prst="straightConnector1">
            <a:avLst/>
          </a:prstGeom>
          <a:ln w="28575">
            <a:solidFill>
              <a:srgbClr val="004381"/>
            </a:solidFill>
            <a:tailEnd type="triangle"/>
          </a:ln>
        </p:spPr>
        <p:style>
          <a:lnRef idx="1">
            <a:schemeClr val="accent1"/>
          </a:lnRef>
          <a:fillRef idx="0">
            <a:schemeClr val="accent1"/>
          </a:fillRef>
          <a:effectRef idx="0">
            <a:schemeClr val="accent1"/>
          </a:effectRef>
          <a:fontRef idx="minor">
            <a:schemeClr val="tx1"/>
          </a:fontRef>
        </p:style>
      </p:cxnSp>
      <p:pic>
        <p:nvPicPr>
          <p:cNvPr id="30" name="Graphic 29" descr="Puzzel silhouet">
            <a:extLst>
              <a:ext uri="{FF2B5EF4-FFF2-40B4-BE49-F238E27FC236}">
                <a16:creationId xmlns:a16="http://schemas.microsoft.com/office/drawing/2014/main" id="{8A87CDAD-C4A7-8AFD-E834-7911DD740F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00343" y="1583790"/>
            <a:ext cx="600635" cy="600635"/>
          </a:xfrm>
          <a:prstGeom prst="rect">
            <a:avLst/>
          </a:prstGeom>
        </p:spPr>
      </p:pic>
      <p:pic>
        <p:nvPicPr>
          <p:cNvPr id="31" name="Graphic 30" descr="Puzzel silhouet">
            <a:extLst>
              <a:ext uri="{FF2B5EF4-FFF2-40B4-BE49-F238E27FC236}">
                <a16:creationId xmlns:a16="http://schemas.microsoft.com/office/drawing/2014/main" id="{AE672E48-24C3-E785-293B-AFADF87927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94549" y="3756846"/>
            <a:ext cx="600635" cy="600635"/>
          </a:xfrm>
          <a:prstGeom prst="rect">
            <a:avLst/>
          </a:prstGeom>
        </p:spPr>
      </p:pic>
      <p:sp>
        <p:nvSpPr>
          <p:cNvPr id="3" name="Rechthoek 2">
            <a:extLst>
              <a:ext uri="{FF2B5EF4-FFF2-40B4-BE49-F238E27FC236}">
                <a16:creationId xmlns:a16="http://schemas.microsoft.com/office/drawing/2014/main" id="{9E71A549-9E76-37D2-94BE-57E683E685D6}"/>
              </a:ext>
            </a:extLst>
          </p:cNvPr>
          <p:cNvSpPr/>
          <p:nvPr/>
        </p:nvSpPr>
        <p:spPr>
          <a:xfrm>
            <a:off x="0" y="-12880"/>
            <a:ext cx="12192000" cy="121177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6696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Tekstvak 1">
            <a:extLst>
              <a:ext uri="{FF2B5EF4-FFF2-40B4-BE49-F238E27FC236}">
                <a16:creationId xmlns:a16="http://schemas.microsoft.com/office/drawing/2014/main" id="{A2DC22C2-A998-4D13-B8FD-A4D3C6C5E2FD}"/>
              </a:ext>
            </a:extLst>
          </p:cNvPr>
          <p:cNvSpPr txBox="1"/>
          <p:nvPr/>
        </p:nvSpPr>
        <p:spPr>
          <a:xfrm>
            <a:off x="938980" y="1799302"/>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cxnSp>
        <p:nvCxnSpPr>
          <p:cNvPr id="7" name="Google Shape;105;p2">
            <a:extLst>
              <a:ext uri="{FF2B5EF4-FFF2-40B4-BE49-F238E27FC236}">
                <a16:creationId xmlns:a16="http://schemas.microsoft.com/office/drawing/2014/main" id="{443D7F3D-794F-C545-4089-1391C291EBDB}"/>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8" name="Google Shape;107;p2">
            <a:extLst>
              <a:ext uri="{FF2B5EF4-FFF2-40B4-BE49-F238E27FC236}">
                <a16:creationId xmlns:a16="http://schemas.microsoft.com/office/drawing/2014/main" id="{062AEEF9-0D6F-645D-1870-64F5AC4EA061}"/>
              </a:ext>
            </a:extLst>
          </p:cNvPr>
          <p:cNvSpPr txBox="1">
            <a:spLocks noGrp="1"/>
          </p:cNvSpPr>
          <p:nvPr>
            <p:ph type="title"/>
          </p:nvPr>
        </p:nvSpPr>
        <p:spPr>
          <a:xfrm>
            <a:off x="105149" y="273908"/>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sym typeface="Open Sans"/>
              </a:rPr>
              <a:t>Wat verklaart verschillen in welzijn?</a:t>
            </a:r>
            <a:endParaRPr/>
          </a:p>
        </p:txBody>
      </p:sp>
      <p:sp>
        <p:nvSpPr>
          <p:cNvPr id="18" name="Google Shape;110;p2">
            <a:extLst>
              <a:ext uri="{FF2B5EF4-FFF2-40B4-BE49-F238E27FC236}">
                <a16:creationId xmlns:a16="http://schemas.microsoft.com/office/drawing/2014/main" id="{A5B17DF6-CBDE-0452-86E8-10C31EB9BC30}"/>
              </a:ext>
            </a:extLst>
          </p:cNvPr>
          <p:cNvSpPr/>
          <p:nvPr/>
        </p:nvSpPr>
        <p:spPr>
          <a:xfrm>
            <a:off x="828089" y="5243951"/>
            <a:ext cx="4058817"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Welzijn</a:t>
            </a:r>
            <a:endParaRPr>
              <a:solidFill>
                <a:srgbClr val="002060"/>
              </a:solidFill>
            </a:endParaRPr>
          </a:p>
        </p:txBody>
      </p:sp>
      <p:cxnSp>
        <p:nvCxnSpPr>
          <p:cNvPr id="5" name="Rechte verbindingslijn met pijl 4">
            <a:extLst>
              <a:ext uri="{FF2B5EF4-FFF2-40B4-BE49-F238E27FC236}">
                <a16:creationId xmlns:a16="http://schemas.microsoft.com/office/drawing/2014/main" id="{8EB89914-FF78-6706-B967-5E3751794332}"/>
              </a:ext>
            </a:extLst>
          </p:cNvPr>
          <p:cNvCxnSpPr>
            <a:cxnSpLocks/>
            <a:stCxn id="3" idx="4"/>
            <a:endCxn id="18" idx="0"/>
          </p:cNvCxnSpPr>
          <p:nvPr/>
        </p:nvCxnSpPr>
        <p:spPr>
          <a:xfrm flipH="1">
            <a:off x="2857498" y="2572772"/>
            <a:ext cx="1" cy="2671179"/>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Google Shape;110;p2">
            <a:extLst>
              <a:ext uri="{FF2B5EF4-FFF2-40B4-BE49-F238E27FC236}">
                <a16:creationId xmlns:a16="http://schemas.microsoft.com/office/drawing/2014/main" id="{E74E1D74-05ED-B9C7-77B0-057AEA6D80BF}"/>
              </a:ext>
            </a:extLst>
          </p:cNvPr>
          <p:cNvSpPr/>
          <p:nvPr/>
        </p:nvSpPr>
        <p:spPr>
          <a:xfrm>
            <a:off x="828090" y="1780684"/>
            <a:ext cx="4058817" cy="792088"/>
          </a:xfrm>
          <a:prstGeom prst="ellipse">
            <a:avLst/>
          </a:prstGeom>
          <a:solidFill>
            <a:srgbClr val="ED7D3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chemeClr val="bg1"/>
                </a:solidFill>
                <a:latin typeface="Calibri"/>
                <a:ea typeface="Calibri"/>
                <a:cs typeface="Calibri"/>
                <a:sym typeface="Calibri"/>
              </a:rPr>
              <a:t>Taalontwikkeling      </a:t>
            </a:r>
          </a:p>
        </p:txBody>
      </p:sp>
      <p:sp>
        <p:nvSpPr>
          <p:cNvPr id="22" name="Google Shape;110;p2">
            <a:extLst>
              <a:ext uri="{FF2B5EF4-FFF2-40B4-BE49-F238E27FC236}">
                <a16:creationId xmlns:a16="http://schemas.microsoft.com/office/drawing/2014/main" id="{FC8240BF-34A1-3D97-709C-CCC75DD355AC}"/>
              </a:ext>
            </a:extLst>
          </p:cNvPr>
          <p:cNvSpPr/>
          <p:nvPr/>
        </p:nvSpPr>
        <p:spPr>
          <a:xfrm>
            <a:off x="4915061" y="3512317"/>
            <a:ext cx="4058817" cy="792088"/>
          </a:xfrm>
          <a:prstGeom prst="ellipse">
            <a:avLst/>
          </a:prstGeom>
          <a:solidFill>
            <a:schemeClr val="accent1">
              <a:lumMod val="75000"/>
            </a:schemeClr>
          </a:solidFill>
          <a:ln w="28575"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chemeClr val="bg1"/>
                </a:solidFill>
                <a:latin typeface="Calibri"/>
                <a:ea typeface="Calibri"/>
                <a:cs typeface="Calibri"/>
                <a:sym typeface="Calibri"/>
              </a:rPr>
              <a:t>   Communicatieve participatie?</a:t>
            </a:r>
            <a:endParaRPr>
              <a:solidFill>
                <a:schemeClr val="bg1"/>
              </a:solidFill>
            </a:endParaRPr>
          </a:p>
        </p:txBody>
      </p:sp>
      <p:pic>
        <p:nvPicPr>
          <p:cNvPr id="26" name="Graphic 25" descr="Puzzel silhouet">
            <a:extLst>
              <a:ext uri="{FF2B5EF4-FFF2-40B4-BE49-F238E27FC236}">
                <a16:creationId xmlns:a16="http://schemas.microsoft.com/office/drawing/2014/main" id="{6EFC774F-C935-2BB3-DD5F-2BCC59DCC1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2950" y="3609824"/>
            <a:ext cx="600635" cy="600635"/>
          </a:xfrm>
          <a:prstGeom prst="rect">
            <a:avLst/>
          </a:prstGeom>
        </p:spPr>
      </p:pic>
      <p:cxnSp>
        <p:nvCxnSpPr>
          <p:cNvPr id="28" name="Rechte verbindingslijn met pijl 27">
            <a:extLst>
              <a:ext uri="{FF2B5EF4-FFF2-40B4-BE49-F238E27FC236}">
                <a16:creationId xmlns:a16="http://schemas.microsoft.com/office/drawing/2014/main" id="{7E7B2C61-D5C4-21E8-7587-1F65F822670F}"/>
              </a:ext>
            </a:extLst>
          </p:cNvPr>
          <p:cNvCxnSpPr>
            <a:cxnSpLocks/>
          </p:cNvCxnSpPr>
          <p:nvPr/>
        </p:nvCxnSpPr>
        <p:spPr>
          <a:xfrm>
            <a:off x="4523176" y="2489627"/>
            <a:ext cx="793533" cy="1073844"/>
          </a:xfrm>
          <a:prstGeom prst="straightConnector1">
            <a:avLst/>
          </a:prstGeom>
          <a:ln w="28575">
            <a:solidFill>
              <a:srgbClr val="004381"/>
            </a:solidFill>
            <a:tailEnd type="triangle"/>
          </a:ln>
        </p:spPr>
        <p:style>
          <a:lnRef idx="1">
            <a:schemeClr val="accent1"/>
          </a:lnRef>
          <a:fillRef idx="0">
            <a:schemeClr val="accent1"/>
          </a:fillRef>
          <a:effectRef idx="0">
            <a:schemeClr val="accent1"/>
          </a:effectRef>
          <a:fontRef idx="minor">
            <a:schemeClr val="tx1"/>
          </a:fontRef>
        </p:style>
      </p:cxnSp>
      <p:pic>
        <p:nvPicPr>
          <p:cNvPr id="30" name="Graphic 29" descr="Puzzel silhouet">
            <a:extLst>
              <a:ext uri="{FF2B5EF4-FFF2-40B4-BE49-F238E27FC236}">
                <a16:creationId xmlns:a16="http://schemas.microsoft.com/office/drawing/2014/main" id="{DBBF19BB-D391-B082-6898-31795BF4D5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2762" y="1861506"/>
            <a:ext cx="600635" cy="600635"/>
          </a:xfrm>
          <a:prstGeom prst="rect">
            <a:avLst/>
          </a:prstGeom>
        </p:spPr>
      </p:pic>
      <p:cxnSp>
        <p:nvCxnSpPr>
          <p:cNvPr id="4" name="Rechte verbindingslijn met pijl 27">
            <a:extLst>
              <a:ext uri="{FF2B5EF4-FFF2-40B4-BE49-F238E27FC236}">
                <a16:creationId xmlns:a16="http://schemas.microsoft.com/office/drawing/2014/main" id="{A200BA19-2CB9-EBF7-884C-74B80CC2292C}"/>
              </a:ext>
            </a:extLst>
          </p:cNvPr>
          <p:cNvCxnSpPr>
            <a:cxnSpLocks/>
          </p:cNvCxnSpPr>
          <p:nvPr/>
        </p:nvCxnSpPr>
        <p:spPr>
          <a:xfrm flipH="1">
            <a:off x="4739765" y="4329313"/>
            <a:ext cx="784895" cy="1084729"/>
          </a:xfrm>
          <a:prstGeom prst="straightConnector1">
            <a:avLst/>
          </a:prstGeom>
          <a:ln w="28575">
            <a:solidFill>
              <a:srgbClr val="004381"/>
            </a:solidFill>
            <a:tailEnd type="triangle"/>
          </a:ln>
        </p:spPr>
        <p:style>
          <a:lnRef idx="1">
            <a:schemeClr val="accent1"/>
          </a:lnRef>
          <a:fillRef idx="0">
            <a:schemeClr val="accent1"/>
          </a:fillRef>
          <a:effectRef idx="0">
            <a:schemeClr val="accent1"/>
          </a:effectRef>
          <a:fontRef idx="minor">
            <a:schemeClr val="tx1"/>
          </a:fontRef>
        </p:style>
      </p:cxnSp>
      <p:sp>
        <p:nvSpPr>
          <p:cNvPr id="6" name="Rechthoek 5">
            <a:extLst>
              <a:ext uri="{FF2B5EF4-FFF2-40B4-BE49-F238E27FC236}">
                <a16:creationId xmlns:a16="http://schemas.microsoft.com/office/drawing/2014/main" id="{15F28F36-DE80-16EA-312C-8925C6E84061}"/>
              </a:ext>
            </a:extLst>
          </p:cNvPr>
          <p:cNvSpPr/>
          <p:nvPr/>
        </p:nvSpPr>
        <p:spPr>
          <a:xfrm>
            <a:off x="-22415" y="-27669"/>
            <a:ext cx="12192000" cy="121177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006518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Tekstvak 1">
            <a:extLst>
              <a:ext uri="{FF2B5EF4-FFF2-40B4-BE49-F238E27FC236}">
                <a16:creationId xmlns:a16="http://schemas.microsoft.com/office/drawing/2014/main" id="{A2DC22C2-A998-4D13-B8FD-A4D3C6C5E2FD}"/>
              </a:ext>
            </a:extLst>
          </p:cNvPr>
          <p:cNvSpPr txBox="1"/>
          <p:nvPr/>
        </p:nvSpPr>
        <p:spPr>
          <a:xfrm>
            <a:off x="938980" y="1799302"/>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cxnSp>
        <p:nvCxnSpPr>
          <p:cNvPr id="6" name="Google Shape;105;p2">
            <a:extLst>
              <a:ext uri="{FF2B5EF4-FFF2-40B4-BE49-F238E27FC236}">
                <a16:creationId xmlns:a16="http://schemas.microsoft.com/office/drawing/2014/main" id="{44507D33-5F0D-F0AE-4B9B-B2065111BBC1}"/>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7" name="Google Shape;107;p2">
            <a:extLst>
              <a:ext uri="{FF2B5EF4-FFF2-40B4-BE49-F238E27FC236}">
                <a16:creationId xmlns:a16="http://schemas.microsoft.com/office/drawing/2014/main" id="{E04C0AB4-B615-43C6-58D0-263A28A3F404}"/>
              </a:ext>
            </a:extLst>
          </p:cNvPr>
          <p:cNvSpPr txBox="1">
            <a:spLocks noGrp="1"/>
          </p:cNvSpPr>
          <p:nvPr>
            <p:ph type="title"/>
          </p:nvPr>
        </p:nvSpPr>
        <p:spPr>
          <a:xfrm>
            <a:off x="4507" y="273908"/>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sym typeface="Open Sans"/>
              </a:rPr>
              <a:t>Communicatieve participatie</a:t>
            </a:r>
            <a:endParaRPr/>
          </a:p>
        </p:txBody>
      </p:sp>
      <p:sp>
        <p:nvSpPr>
          <p:cNvPr id="10" name="Tekstvak 9">
            <a:extLst>
              <a:ext uri="{FF2B5EF4-FFF2-40B4-BE49-F238E27FC236}">
                <a16:creationId xmlns:a16="http://schemas.microsoft.com/office/drawing/2014/main" id="{C23EBE6E-7849-4AEA-146C-06D67159F7F7}"/>
              </a:ext>
            </a:extLst>
          </p:cNvPr>
          <p:cNvSpPr txBox="1"/>
          <p:nvPr/>
        </p:nvSpPr>
        <p:spPr>
          <a:xfrm>
            <a:off x="938980" y="1799302"/>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pic>
        <p:nvPicPr>
          <p:cNvPr id="13" name="Afbeelding 13" descr="Afbeelding met grafiek&#10;&#10;Automatisch gegenereerde beschrijving">
            <a:extLst>
              <a:ext uri="{FF2B5EF4-FFF2-40B4-BE49-F238E27FC236}">
                <a16:creationId xmlns:a16="http://schemas.microsoft.com/office/drawing/2014/main" id="{2BAC12B7-CEAF-B423-47B5-1F6F8FB61158}"/>
              </a:ext>
            </a:extLst>
          </p:cNvPr>
          <p:cNvPicPr>
            <a:picLocks noChangeAspect="1"/>
          </p:cNvPicPr>
          <p:nvPr/>
        </p:nvPicPr>
        <p:blipFill>
          <a:blip r:embed="rId3"/>
          <a:stretch>
            <a:fillRect/>
          </a:stretch>
        </p:blipFill>
        <p:spPr>
          <a:xfrm>
            <a:off x="6450989" y="1501720"/>
            <a:ext cx="4914080" cy="5016313"/>
          </a:xfrm>
          <a:prstGeom prst="rect">
            <a:avLst/>
          </a:prstGeom>
          <a:ln w="38100">
            <a:solidFill>
              <a:schemeClr val="accent2"/>
            </a:solidFill>
          </a:ln>
        </p:spPr>
      </p:pic>
      <p:sp>
        <p:nvSpPr>
          <p:cNvPr id="3" name="Rechthoek 2">
            <a:extLst>
              <a:ext uri="{FF2B5EF4-FFF2-40B4-BE49-F238E27FC236}">
                <a16:creationId xmlns:a16="http://schemas.microsoft.com/office/drawing/2014/main" id="{4B29C31B-7209-AEE5-B579-DD782906B998}"/>
              </a:ext>
            </a:extLst>
          </p:cNvPr>
          <p:cNvSpPr/>
          <p:nvPr/>
        </p:nvSpPr>
        <p:spPr>
          <a:xfrm>
            <a:off x="-4507" y="-17245"/>
            <a:ext cx="12192000" cy="121177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afgeronde hoeken 2">
            <a:extLst>
              <a:ext uri="{FF2B5EF4-FFF2-40B4-BE49-F238E27FC236}">
                <a16:creationId xmlns:a16="http://schemas.microsoft.com/office/drawing/2014/main" id="{01E2C9CD-DEEA-1355-5410-3A016364918F}"/>
              </a:ext>
            </a:extLst>
          </p:cNvPr>
          <p:cNvSpPr/>
          <p:nvPr/>
        </p:nvSpPr>
        <p:spPr>
          <a:xfrm>
            <a:off x="488528" y="2141977"/>
            <a:ext cx="5252484" cy="3735797"/>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000">
              <a:solidFill>
                <a:srgbClr val="004381"/>
              </a:solidFill>
            </a:endParaRPr>
          </a:p>
          <a:p>
            <a:pPr lvl="0" algn="ctr"/>
            <a:r>
              <a:rPr lang="nl-NL" sz="2000">
                <a:solidFill>
                  <a:srgbClr val="004381"/>
                </a:solidFill>
              </a:rPr>
              <a:t>7 vragen, gebaseerd op Zwitserlood en Wiefferink (2017)</a:t>
            </a:r>
            <a:endParaRPr lang="nl-NL" sz="2000">
              <a:solidFill>
                <a:srgbClr val="004381"/>
              </a:solidFill>
              <a:ea typeface="Calibri"/>
              <a:cs typeface="Calibri"/>
              <a:sym typeface="Calibri"/>
            </a:endParaRPr>
          </a:p>
          <a:p>
            <a:pPr lvl="0" algn="ctr"/>
            <a:endParaRPr lang="nl-NL" sz="2000">
              <a:solidFill>
                <a:srgbClr val="004381"/>
              </a:solidFill>
              <a:cs typeface="Calibri"/>
              <a:sym typeface="Calibri"/>
            </a:endParaRPr>
          </a:p>
          <a:p>
            <a:pPr lvl="0" algn="ctr"/>
            <a:r>
              <a:rPr lang="nl-NL" sz="2000">
                <a:solidFill>
                  <a:srgbClr val="ED7D31"/>
                </a:solidFill>
                <a:cs typeface="Calibri"/>
                <a:sym typeface="Calibri"/>
              </a:rPr>
              <a:t>“Mijn kind kan zelfstandig communiceren met andere kinderen/leeftijdgenoten”</a:t>
            </a:r>
          </a:p>
          <a:p>
            <a:pPr lvl="0" algn="ctr"/>
            <a:endParaRPr lang="nl-NL" sz="2000">
              <a:solidFill>
                <a:srgbClr val="004381"/>
              </a:solidFill>
              <a:cs typeface="Calibri"/>
              <a:sym typeface="Calibri"/>
            </a:endParaRPr>
          </a:p>
          <a:p>
            <a:pPr lvl="0" algn="ctr"/>
            <a:endParaRPr lang="nl-NL" sz="2000">
              <a:solidFill>
                <a:srgbClr val="004381"/>
              </a:solidFill>
              <a:cs typeface="Calibri"/>
              <a:sym typeface="Calibri"/>
            </a:endParaRPr>
          </a:p>
          <a:p>
            <a:pPr lvl="0" algn="ctr"/>
            <a:r>
              <a:rPr lang="nl-NL" sz="2000">
                <a:solidFill>
                  <a:srgbClr val="004381"/>
                </a:solidFill>
                <a:cs typeface="Calibri"/>
                <a:sym typeface="Calibri"/>
              </a:rPr>
              <a:t>Helemaal niet                           heel goed</a:t>
            </a:r>
          </a:p>
          <a:p>
            <a:pPr lvl="0" algn="ctr"/>
            <a:r>
              <a:rPr lang="nl-NL" sz="2000">
                <a:solidFill>
                  <a:srgbClr val="004381"/>
                </a:solidFill>
                <a:cs typeface="Calibri"/>
                <a:sym typeface="Calibri"/>
              </a:rPr>
              <a:t>0----------------------------------10</a:t>
            </a:r>
            <a:endParaRPr lang="nl-NL" sz="2000"/>
          </a:p>
          <a:p>
            <a:pPr lvl="0" algn="ctr"/>
            <a:endParaRPr lang="nl-NL" sz="2000">
              <a:solidFill>
                <a:srgbClr val="004381"/>
              </a:solidFill>
              <a:cs typeface="Calibri"/>
              <a:sym typeface="Calibri"/>
            </a:endParaRPr>
          </a:p>
          <a:p>
            <a:pPr lvl="0" algn="ctr"/>
            <a:r>
              <a:rPr lang="nl-NL" sz="2000">
                <a:solidFill>
                  <a:srgbClr val="004381"/>
                </a:solidFill>
                <a:cs typeface="Calibri"/>
                <a:sym typeface="Calibri"/>
              </a:rPr>
              <a:t>Mogelijke totaalscore 0 - 70</a:t>
            </a:r>
          </a:p>
          <a:p>
            <a:pPr lvl="0" algn="ctr"/>
            <a:endParaRPr lang="nl-NL" sz="2000">
              <a:solidFill>
                <a:srgbClr val="004381"/>
              </a:solidFill>
              <a:cs typeface="Calibri"/>
              <a:sym typeface="Calibri"/>
            </a:endParaRPr>
          </a:p>
        </p:txBody>
      </p:sp>
    </p:spTree>
    <p:extLst>
      <p:ext uri="{BB962C8B-B14F-4D97-AF65-F5344CB8AC3E}">
        <p14:creationId xmlns:p14="http://schemas.microsoft.com/office/powerpoint/2010/main" val="185703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cxnSp>
        <p:nvCxnSpPr>
          <p:cNvPr id="5" name="Google Shape;105;p2">
            <a:extLst>
              <a:ext uri="{FF2B5EF4-FFF2-40B4-BE49-F238E27FC236}">
                <a16:creationId xmlns:a16="http://schemas.microsoft.com/office/drawing/2014/main" id="{DE10FEC1-1589-4244-0668-3448A80FB5B4}"/>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10" name="Google Shape;107;p2">
            <a:extLst>
              <a:ext uri="{FF2B5EF4-FFF2-40B4-BE49-F238E27FC236}">
                <a16:creationId xmlns:a16="http://schemas.microsoft.com/office/drawing/2014/main" id="{9C74F999-F963-874E-A468-BA1B89E36D9E}"/>
              </a:ext>
            </a:extLst>
          </p:cNvPr>
          <p:cNvSpPr txBox="1">
            <a:spLocks noGrp="1"/>
          </p:cNvSpPr>
          <p:nvPr>
            <p:ph type="title"/>
          </p:nvPr>
        </p:nvSpPr>
        <p:spPr>
          <a:xfrm>
            <a:off x="105149" y="273908"/>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rPr>
              <a:t>Conclusie</a:t>
            </a:r>
          </a:p>
        </p:txBody>
      </p:sp>
      <p:sp>
        <p:nvSpPr>
          <p:cNvPr id="8" name="Google Shape;166;p6">
            <a:extLst>
              <a:ext uri="{FF2B5EF4-FFF2-40B4-BE49-F238E27FC236}">
                <a16:creationId xmlns:a16="http://schemas.microsoft.com/office/drawing/2014/main" id="{165AC4A1-6AB9-C6FD-81E1-5640C9150943}"/>
              </a:ext>
            </a:extLst>
          </p:cNvPr>
          <p:cNvSpPr/>
          <p:nvPr/>
        </p:nvSpPr>
        <p:spPr>
          <a:xfrm>
            <a:off x="4294278" y="1400784"/>
            <a:ext cx="7003065" cy="1846619"/>
          </a:xfrm>
          <a:prstGeom prst="rect">
            <a:avLst/>
          </a:prstGeom>
          <a:noFill/>
          <a:ln>
            <a:noFill/>
          </a:ln>
        </p:spPr>
        <p:txBody>
          <a:bodyPr spcFirstLastPara="1" wrap="square" lIns="91425" tIns="45700" rIns="91425" bIns="45700" anchor="t" anchorCtr="0">
            <a:spAutoFit/>
          </a:bodyPr>
          <a:lstStyle/>
          <a:p>
            <a:endParaRPr lang="nl-NL" sz="2400">
              <a:solidFill>
                <a:srgbClr val="004381"/>
              </a:solidFill>
              <a:cs typeface="Calibri"/>
            </a:endParaRPr>
          </a:p>
          <a:p>
            <a:pPr marL="285750" indent="-285750">
              <a:buFont typeface="Arial,Sans-Serif"/>
              <a:buChar char="•"/>
            </a:pPr>
            <a:endParaRPr lang="nl-NL" sz="2400">
              <a:solidFill>
                <a:srgbClr val="004381"/>
              </a:solidFill>
              <a:cs typeface="Calibri"/>
            </a:endParaRPr>
          </a:p>
          <a:p>
            <a:pPr marL="285750" indent="-285750">
              <a:buFont typeface="Arial,Sans-Serif"/>
              <a:buChar char="•"/>
            </a:pPr>
            <a:endParaRPr lang="nl-NL">
              <a:solidFill>
                <a:srgbClr val="000000"/>
              </a:solidFill>
              <a:cs typeface="Calibri"/>
            </a:endParaRPr>
          </a:p>
          <a:p>
            <a:pPr marL="742950" lvl="1" indent="-285750">
              <a:buFont typeface="Arial,Sans-Serif"/>
              <a:buChar char="•"/>
            </a:pPr>
            <a:endParaRPr lang="nl-NL" sz="2400">
              <a:solidFill>
                <a:srgbClr val="004381"/>
              </a:solidFill>
              <a:cs typeface="Calibri"/>
            </a:endParaRPr>
          </a:p>
          <a:p>
            <a:endParaRPr lang="nl-NL" sz="2400">
              <a:solidFill>
                <a:srgbClr val="004381"/>
              </a:solidFill>
              <a:cs typeface="Calibri"/>
            </a:endParaRPr>
          </a:p>
        </p:txBody>
      </p:sp>
      <p:sp>
        <p:nvSpPr>
          <p:cNvPr id="9" name="TextBox 8">
            <a:extLst>
              <a:ext uri="{FF2B5EF4-FFF2-40B4-BE49-F238E27FC236}">
                <a16:creationId xmlns:a16="http://schemas.microsoft.com/office/drawing/2014/main" id="{37B6A434-CEAD-F739-7F6B-BF5F68C3AAEF}"/>
              </a:ext>
            </a:extLst>
          </p:cNvPr>
          <p:cNvSpPr txBox="1"/>
          <p:nvPr/>
        </p:nvSpPr>
        <p:spPr>
          <a:xfrm>
            <a:off x="5192486" y="2372675"/>
            <a:ext cx="699889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200">
                <a:solidFill>
                  <a:srgbClr val="004381"/>
                </a:solidFill>
                <a:cs typeface="Arial"/>
              </a:rPr>
              <a:t>Betere zinsontwikkeling &gt; </a:t>
            </a:r>
            <a:endParaRPr lang="en-US" sz="2200">
              <a:solidFill>
                <a:srgbClr val="000000"/>
              </a:solidFill>
              <a:cs typeface="Calibri" panose="020F0502020204030204"/>
            </a:endParaRPr>
          </a:p>
          <a:p>
            <a:r>
              <a:rPr lang="nl-NL" sz="2200">
                <a:solidFill>
                  <a:srgbClr val="004381"/>
                </a:solidFill>
                <a:cs typeface="Arial"/>
              </a:rPr>
              <a:t>Betere communicatieve participatie</a:t>
            </a:r>
            <a:r>
              <a:rPr lang="en-US" sz="2200">
                <a:solidFill>
                  <a:srgbClr val="004381"/>
                </a:solidFill>
                <a:cs typeface="Arial"/>
              </a:rPr>
              <a:t>​</a:t>
            </a:r>
            <a:endParaRPr lang="en-US" sz="2200">
              <a:solidFill>
                <a:srgbClr val="000000"/>
              </a:solidFill>
              <a:cs typeface="Calibri" panose="020F0502020204030204"/>
            </a:endParaRPr>
          </a:p>
        </p:txBody>
      </p:sp>
      <p:sp>
        <p:nvSpPr>
          <p:cNvPr id="11" name="TextBox 10">
            <a:extLst>
              <a:ext uri="{FF2B5EF4-FFF2-40B4-BE49-F238E27FC236}">
                <a16:creationId xmlns:a16="http://schemas.microsoft.com/office/drawing/2014/main" id="{518F8641-AE59-C9EF-FAE3-D13F289694B8}"/>
              </a:ext>
            </a:extLst>
          </p:cNvPr>
          <p:cNvSpPr txBox="1"/>
          <p:nvPr/>
        </p:nvSpPr>
        <p:spPr>
          <a:xfrm>
            <a:off x="5236029" y="4917694"/>
            <a:ext cx="679003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200">
                <a:solidFill>
                  <a:srgbClr val="004381"/>
                </a:solidFill>
              </a:rPr>
              <a:t>Betere communicatieve participatie = </a:t>
            </a:r>
            <a:endParaRPr lang="en-US">
              <a:solidFill>
                <a:srgbClr val="000000"/>
              </a:solidFill>
            </a:endParaRPr>
          </a:p>
          <a:p>
            <a:r>
              <a:rPr lang="nl-NL" sz="2200">
                <a:solidFill>
                  <a:srgbClr val="004381"/>
                </a:solidFill>
              </a:rPr>
              <a:t>minder sociaal-emotionele problemen en een hogere kwaliteit van leven</a:t>
            </a:r>
            <a:endParaRPr lang="en-US">
              <a:cs typeface="Calibri" panose="020F0502020204030204"/>
            </a:endParaRPr>
          </a:p>
        </p:txBody>
      </p:sp>
      <p:sp>
        <p:nvSpPr>
          <p:cNvPr id="4" name="Tekstvak 1">
            <a:extLst>
              <a:ext uri="{FF2B5EF4-FFF2-40B4-BE49-F238E27FC236}">
                <a16:creationId xmlns:a16="http://schemas.microsoft.com/office/drawing/2014/main" id="{894C5AAB-77A5-6F15-3451-6D46727CFA91}"/>
              </a:ext>
            </a:extLst>
          </p:cNvPr>
          <p:cNvSpPr txBox="1"/>
          <p:nvPr/>
        </p:nvSpPr>
        <p:spPr>
          <a:xfrm>
            <a:off x="938980" y="1799302"/>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sp>
        <p:nvSpPr>
          <p:cNvPr id="7" name="Google Shape;110;p2">
            <a:extLst>
              <a:ext uri="{FF2B5EF4-FFF2-40B4-BE49-F238E27FC236}">
                <a16:creationId xmlns:a16="http://schemas.microsoft.com/office/drawing/2014/main" id="{EE5608A5-6DF5-6980-5D91-336A8EECD5E5}"/>
              </a:ext>
            </a:extLst>
          </p:cNvPr>
          <p:cNvSpPr/>
          <p:nvPr/>
        </p:nvSpPr>
        <p:spPr>
          <a:xfrm>
            <a:off x="828089" y="5243951"/>
            <a:ext cx="4058817"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Welzijn</a:t>
            </a:r>
            <a:endParaRPr>
              <a:solidFill>
                <a:srgbClr val="002060"/>
              </a:solidFill>
            </a:endParaRPr>
          </a:p>
        </p:txBody>
      </p:sp>
      <p:cxnSp>
        <p:nvCxnSpPr>
          <p:cNvPr id="14" name="Rechte verbindingslijn met pijl 4">
            <a:extLst>
              <a:ext uri="{FF2B5EF4-FFF2-40B4-BE49-F238E27FC236}">
                <a16:creationId xmlns:a16="http://schemas.microsoft.com/office/drawing/2014/main" id="{F3EE4AC2-1EBF-F9B2-9454-4826199FE513}"/>
              </a:ext>
            </a:extLst>
          </p:cNvPr>
          <p:cNvCxnSpPr>
            <a:cxnSpLocks/>
          </p:cNvCxnSpPr>
          <p:nvPr/>
        </p:nvCxnSpPr>
        <p:spPr>
          <a:xfrm flipH="1">
            <a:off x="2857498" y="2572772"/>
            <a:ext cx="1" cy="2671179"/>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Google Shape;110;p2">
            <a:extLst>
              <a:ext uri="{FF2B5EF4-FFF2-40B4-BE49-F238E27FC236}">
                <a16:creationId xmlns:a16="http://schemas.microsoft.com/office/drawing/2014/main" id="{67CCF203-11BC-A00A-E7A8-8359F0168864}"/>
              </a:ext>
            </a:extLst>
          </p:cNvPr>
          <p:cNvSpPr/>
          <p:nvPr/>
        </p:nvSpPr>
        <p:spPr>
          <a:xfrm>
            <a:off x="828090" y="1780684"/>
            <a:ext cx="4058817" cy="792088"/>
          </a:xfrm>
          <a:prstGeom prst="ellipse">
            <a:avLst/>
          </a:prstGeom>
          <a:solidFill>
            <a:srgbClr val="ED7D3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chemeClr val="bg1"/>
                </a:solidFill>
                <a:latin typeface="Calibri"/>
                <a:ea typeface="Calibri"/>
                <a:cs typeface="Calibri"/>
                <a:sym typeface="Calibri"/>
              </a:rPr>
              <a:t>Taalontwikkeling      </a:t>
            </a:r>
          </a:p>
        </p:txBody>
      </p:sp>
      <p:sp>
        <p:nvSpPr>
          <p:cNvPr id="18" name="Google Shape;110;p2">
            <a:extLst>
              <a:ext uri="{FF2B5EF4-FFF2-40B4-BE49-F238E27FC236}">
                <a16:creationId xmlns:a16="http://schemas.microsoft.com/office/drawing/2014/main" id="{50300557-520B-A3A4-E733-174AA07CED9B}"/>
              </a:ext>
            </a:extLst>
          </p:cNvPr>
          <p:cNvSpPr/>
          <p:nvPr/>
        </p:nvSpPr>
        <p:spPr>
          <a:xfrm>
            <a:off x="4915061" y="3512317"/>
            <a:ext cx="4058817" cy="792088"/>
          </a:xfrm>
          <a:prstGeom prst="ellipse">
            <a:avLst/>
          </a:prstGeom>
          <a:solidFill>
            <a:schemeClr val="accent1">
              <a:lumMod val="75000"/>
            </a:schemeClr>
          </a:solidFill>
          <a:ln w="28575"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algn="ctr"/>
            <a:r>
              <a:rPr lang="nl-NL" sz="2000">
                <a:solidFill>
                  <a:schemeClr val="bg1"/>
                </a:solidFill>
                <a:latin typeface="Calibri"/>
                <a:ea typeface="Calibri"/>
                <a:cs typeface="Calibri"/>
                <a:sym typeface="Calibri"/>
              </a:rPr>
              <a:t>   Communicatieve participatie</a:t>
            </a:r>
            <a:endParaRPr>
              <a:solidFill>
                <a:schemeClr val="bg1"/>
              </a:solidFill>
            </a:endParaRPr>
          </a:p>
        </p:txBody>
      </p:sp>
      <p:pic>
        <p:nvPicPr>
          <p:cNvPr id="20" name="Graphic 19" descr="Puzzel silhouet">
            <a:extLst>
              <a:ext uri="{FF2B5EF4-FFF2-40B4-BE49-F238E27FC236}">
                <a16:creationId xmlns:a16="http://schemas.microsoft.com/office/drawing/2014/main" id="{0157BE5F-D93B-E7A7-EC8D-078EE40910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2950" y="3609824"/>
            <a:ext cx="600635" cy="600635"/>
          </a:xfrm>
          <a:prstGeom prst="rect">
            <a:avLst/>
          </a:prstGeom>
        </p:spPr>
      </p:pic>
      <p:cxnSp>
        <p:nvCxnSpPr>
          <p:cNvPr id="24" name="Rechte verbindingslijn met pijl 27">
            <a:extLst>
              <a:ext uri="{FF2B5EF4-FFF2-40B4-BE49-F238E27FC236}">
                <a16:creationId xmlns:a16="http://schemas.microsoft.com/office/drawing/2014/main" id="{EC5B4F20-8C96-C82E-4EBB-627635384602}"/>
              </a:ext>
            </a:extLst>
          </p:cNvPr>
          <p:cNvCxnSpPr>
            <a:cxnSpLocks/>
          </p:cNvCxnSpPr>
          <p:nvPr/>
        </p:nvCxnSpPr>
        <p:spPr>
          <a:xfrm>
            <a:off x="4523176" y="2489627"/>
            <a:ext cx="793533" cy="1073844"/>
          </a:xfrm>
          <a:prstGeom prst="straightConnector1">
            <a:avLst/>
          </a:prstGeom>
          <a:ln w="28575">
            <a:solidFill>
              <a:srgbClr val="004381"/>
            </a:solidFill>
            <a:tailEnd type="triangle"/>
          </a:ln>
        </p:spPr>
        <p:style>
          <a:lnRef idx="1">
            <a:schemeClr val="accent1"/>
          </a:lnRef>
          <a:fillRef idx="0">
            <a:schemeClr val="accent1"/>
          </a:fillRef>
          <a:effectRef idx="0">
            <a:schemeClr val="accent1"/>
          </a:effectRef>
          <a:fontRef idx="minor">
            <a:schemeClr val="tx1"/>
          </a:fontRef>
        </p:style>
      </p:cxnSp>
      <p:pic>
        <p:nvPicPr>
          <p:cNvPr id="26" name="Graphic 25" descr="Puzzel silhouet">
            <a:extLst>
              <a:ext uri="{FF2B5EF4-FFF2-40B4-BE49-F238E27FC236}">
                <a16:creationId xmlns:a16="http://schemas.microsoft.com/office/drawing/2014/main" id="{5494A92C-D4B9-5235-EE9F-CD614ADE3E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2762" y="1861506"/>
            <a:ext cx="600635" cy="600635"/>
          </a:xfrm>
          <a:prstGeom prst="rect">
            <a:avLst/>
          </a:prstGeom>
        </p:spPr>
      </p:pic>
      <p:cxnSp>
        <p:nvCxnSpPr>
          <p:cNvPr id="28" name="Rechte verbindingslijn met pijl 27">
            <a:extLst>
              <a:ext uri="{FF2B5EF4-FFF2-40B4-BE49-F238E27FC236}">
                <a16:creationId xmlns:a16="http://schemas.microsoft.com/office/drawing/2014/main" id="{B4EF3EB7-C238-2D4B-8732-B08C0DCADFC4}"/>
              </a:ext>
            </a:extLst>
          </p:cNvPr>
          <p:cNvCxnSpPr>
            <a:cxnSpLocks/>
          </p:cNvCxnSpPr>
          <p:nvPr/>
        </p:nvCxnSpPr>
        <p:spPr>
          <a:xfrm flipH="1">
            <a:off x="4739765" y="4329313"/>
            <a:ext cx="784895" cy="1084729"/>
          </a:xfrm>
          <a:prstGeom prst="straightConnector1">
            <a:avLst/>
          </a:prstGeom>
          <a:ln w="28575">
            <a:solidFill>
              <a:srgbClr val="004381"/>
            </a:solidFill>
            <a:tailEnd type="triangle"/>
          </a:ln>
        </p:spPr>
        <p:style>
          <a:lnRef idx="1">
            <a:schemeClr val="accent1"/>
          </a:lnRef>
          <a:fillRef idx="0">
            <a:schemeClr val="accent1"/>
          </a:fillRef>
          <a:effectRef idx="0">
            <a:schemeClr val="accent1"/>
          </a:effectRef>
          <a:fontRef idx="minor">
            <a:schemeClr val="tx1"/>
          </a:fontRef>
        </p:style>
      </p:cxnSp>
      <p:sp>
        <p:nvSpPr>
          <p:cNvPr id="2" name="Rechthoek 1">
            <a:extLst>
              <a:ext uri="{FF2B5EF4-FFF2-40B4-BE49-F238E27FC236}">
                <a16:creationId xmlns:a16="http://schemas.microsoft.com/office/drawing/2014/main" id="{6AED06B1-D407-A29D-B1B3-CDE02B52C574}"/>
              </a:ext>
            </a:extLst>
          </p:cNvPr>
          <p:cNvSpPr/>
          <p:nvPr/>
        </p:nvSpPr>
        <p:spPr>
          <a:xfrm>
            <a:off x="0" y="-20163"/>
            <a:ext cx="12192000" cy="121177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2" name="Rechthoek 1">
            <a:extLst>
              <a:ext uri="{FF2B5EF4-FFF2-40B4-BE49-F238E27FC236}">
                <a16:creationId xmlns:a16="http://schemas.microsoft.com/office/drawing/2014/main" id="{A49FCD95-1CDC-35C7-A35D-97931DE88D9B}"/>
              </a:ext>
            </a:extLst>
          </p:cNvPr>
          <p:cNvSpPr/>
          <p:nvPr/>
        </p:nvSpPr>
        <p:spPr>
          <a:xfrm>
            <a:off x="4080806" y="3104249"/>
            <a:ext cx="1359874" cy="984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BE5F9E6D-A363-4C01-C332-031DE78266EC}"/>
              </a:ext>
            </a:extLst>
          </p:cNvPr>
          <p:cNvSpPr/>
          <p:nvPr/>
        </p:nvSpPr>
        <p:spPr>
          <a:xfrm>
            <a:off x="0" y="-1"/>
            <a:ext cx="12192000" cy="121177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Google Shape;105;p2">
            <a:extLst>
              <a:ext uri="{FF2B5EF4-FFF2-40B4-BE49-F238E27FC236}">
                <a16:creationId xmlns:a16="http://schemas.microsoft.com/office/drawing/2014/main" id="{DE10FEC1-1589-4244-0668-3448A80FB5B4}"/>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10" name="Google Shape;107;p2">
            <a:extLst>
              <a:ext uri="{FF2B5EF4-FFF2-40B4-BE49-F238E27FC236}">
                <a16:creationId xmlns:a16="http://schemas.microsoft.com/office/drawing/2014/main" id="{9C74F999-F963-874E-A468-BA1B89E36D9E}"/>
              </a:ext>
            </a:extLst>
          </p:cNvPr>
          <p:cNvSpPr txBox="1">
            <a:spLocks noGrp="1"/>
          </p:cNvSpPr>
          <p:nvPr>
            <p:ph type="title"/>
          </p:nvPr>
        </p:nvSpPr>
        <p:spPr>
          <a:xfrm>
            <a:off x="177036" y="288285"/>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rPr>
              <a:t>Implementatie?</a:t>
            </a:r>
          </a:p>
        </p:txBody>
      </p:sp>
      <p:sp>
        <p:nvSpPr>
          <p:cNvPr id="4" name="Rechthoek: afgeronde hoeken 2">
            <a:extLst>
              <a:ext uri="{FF2B5EF4-FFF2-40B4-BE49-F238E27FC236}">
                <a16:creationId xmlns:a16="http://schemas.microsoft.com/office/drawing/2014/main" id="{08A647C7-3D0F-8F5A-54FE-8EBA8402155A}"/>
              </a:ext>
            </a:extLst>
          </p:cNvPr>
          <p:cNvSpPr/>
          <p:nvPr/>
        </p:nvSpPr>
        <p:spPr>
          <a:xfrm>
            <a:off x="1064071" y="2933211"/>
            <a:ext cx="10063858" cy="132402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400">
                <a:solidFill>
                  <a:srgbClr val="004381"/>
                </a:solidFill>
                <a:cs typeface="Calibri"/>
              </a:rPr>
              <a:t>Ik werk al met doelen gericht op communicatieve participatie.</a:t>
            </a:r>
          </a:p>
          <a:p>
            <a:pPr algn="ctr"/>
            <a:r>
              <a:rPr lang="nl-NL" sz="2400">
                <a:solidFill>
                  <a:srgbClr val="004381"/>
                </a:solidFill>
                <a:ea typeface="Calibri"/>
                <a:cs typeface="Calibri"/>
              </a:rPr>
              <a:t>Hoe meet en monitor je dit?</a:t>
            </a:r>
          </a:p>
        </p:txBody>
      </p:sp>
    </p:spTree>
    <p:extLst>
      <p:ext uri="{BB962C8B-B14F-4D97-AF65-F5344CB8AC3E}">
        <p14:creationId xmlns:p14="http://schemas.microsoft.com/office/powerpoint/2010/main" val="97547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33" name="Afbeelding 8" descr="Afbeelding met draad&#10;&#10;Automatisch gegenereerde beschrijving">
            <a:extLst>
              <a:ext uri="{FF2B5EF4-FFF2-40B4-BE49-F238E27FC236}">
                <a16:creationId xmlns:a16="http://schemas.microsoft.com/office/drawing/2014/main" id="{361AC117-D557-8915-2247-C273D11BE556}"/>
              </a:ext>
            </a:extLst>
          </p:cNvPr>
          <p:cNvPicPr>
            <a:picLocks noChangeAspect="1"/>
          </p:cNvPicPr>
          <p:nvPr/>
        </p:nvPicPr>
        <p:blipFill>
          <a:blip r:embed="rId3"/>
          <a:stretch>
            <a:fillRect/>
          </a:stretch>
        </p:blipFill>
        <p:spPr>
          <a:xfrm>
            <a:off x="2733246" y="3243545"/>
            <a:ext cx="759712" cy="483815"/>
          </a:xfrm>
          <a:prstGeom prst="rect">
            <a:avLst/>
          </a:prstGeom>
        </p:spPr>
      </p:pic>
      <p:pic>
        <p:nvPicPr>
          <p:cNvPr id="18" name="Afbeelding 8" descr="Afbeelding met draad&#10;&#10;Automatisch gegenereerde beschrijving">
            <a:extLst>
              <a:ext uri="{FF2B5EF4-FFF2-40B4-BE49-F238E27FC236}">
                <a16:creationId xmlns:a16="http://schemas.microsoft.com/office/drawing/2014/main" id="{12FEF041-426B-4DA9-964E-64901C9962E1}"/>
              </a:ext>
            </a:extLst>
          </p:cNvPr>
          <p:cNvPicPr>
            <a:picLocks noChangeAspect="1"/>
          </p:cNvPicPr>
          <p:nvPr/>
        </p:nvPicPr>
        <p:blipFill rotWithShape="1">
          <a:blip r:embed="rId4"/>
          <a:srcRect r="42105" b="56487"/>
          <a:stretch/>
        </p:blipFill>
        <p:spPr>
          <a:xfrm>
            <a:off x="-5845" y="1524349"/>
            <a:ext cx="3383268" cy="1754286"/>
          </a:xfrm>
          <a:prstGeom prst="rect">
            <a:avLst/>
          </a:prstGeom>
        </p:spPr>
      </p:pic>
      <p:sp>
        <p:nvSpPr>
          <p:cNvPr id="2" name="Rechthoek 1">
            <a:extLst>
              <a:ext uri="{FF2B5EF4-FFF2-40B4-BE49-F238E27FC236}">
                <a16:creationId xmlns:a16="http://schemas.microsoft.com/office/drawing/2014/main" id="{A49FCD95-1CDC-35C7-A35D-97931DE88D9B}"/>
              </a:ext>
            </a:extLst>
          </p:cNvPr>
          <p:cNvSpPr/>
          <p:nvPr/>
        </p:nvSpPr>
        <p:spPr>
          <a:xfrm>
            <a:off x="4080806" y="3104249"/>
            <a:ext cx="1359874" cy="984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Google Shape;105;p2">
            <a:extLst>
              <a:ext uri="{FF2B5EF4-FFF2-40B4-BE49-F238E27FC236}">
                <a16:creationId xmlns:a16="http://schemas.microsoft.com/office/drawing/2014/main" id="{DE10FEC1-1589-4244-0668-3448A80FB5B4}"/>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10" name="Google Shape;107;p2">
            <a:extLst>
              <a:ext uri="{FF2B5EF4-FFF2-40B4-BE49-F238E27FC236}">
                <a16:creationId xmlns:a16="http://schemas.microsoft.com/office/drawing/2014/main" id="{9C74F999-F963-874E-A468-BA1B89E36D9E}"/>
              </a:ext>
            </a:extLst>
          </p:cNvPr>
          <p:cNvSpPr txBox="1">
            <a:spLocks noGrp="1"/>
          </p:cNvSpPr>
          <p:nvPr>
            <p:ph type="title"/>
          </p:nvPr>
        </p:nvSpPr>
        <p:spPr>
          <a:xfrm>
            <a:off x="177036" y="345794"/>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rPr>
              <a:t>Take home </a:t>
            </a:r>
            <a:r>
              <a:rPr lang="nl-NL" sz="3600" b="1" err="1">
                <a:solidFill>
                  <a:srgbClr val="EC6131"/>
                </a:solidFill>
                <a:latin typeface="Open Sans"/>
                <a:ea typeface="Open Sans"/>
                <a:cs typeface="Open Sans"/>
              </a:rPr>
              <a:t>message</a:t>
            </a:r>
            <a:endParaRPr lang="nl-NL" sz="3600" b="1">
              <a:solidFill>
                <a:srgbClr val="EC6131"/>
              </a:solidFill>
              <a:latin typeface="Open Sans"/>
              <a:ea typeface="Open Sans"/>
              <a:cs typeface="Open Sans"/>
            </a:endParaRPr>
          </a:p>
        </p:txBody>
      </p:sp>
      <p:sp>
        <p:nvSpPr>
          <p:cNvPr id="17" name="Google Shape;166;p6">
            <a:extLst>
              <a:ext uri="{FF2B5EF4-FFF2-40B4-BE49-F238E27FC236}">
                <a16:creationId xmlns:a16="http://schemas.microsoft.com/office/drawing/2014/main" id="{491E6D57-A94B-7572-F2B9-FD38774DF68B}"/>
              </a:ext>
            </a:extLst>
          </p:cNvPr>
          <p:cNvSpPr/>
          <p:nvPr/>
        </p:nvSpPr>
        <p:spPr>
          <a:xfrm>
            <a:off x="4684810" y="1422309"/>
            <a:ext cx="7003065" cy="4862829"/>
          </a:xfrm>
          <a:prstGeom prst="rect">
            <a:avLst/>
          </a:prstGeom>
          <a:noFill/>
          <a:ln>
            <a:noFill/>
          </a:ln>
        </p:spPr>
        <p:txBody>
          <a:bodyPr spcFirstLastPara="1" wrap="square" lIns="91425" tIns="45700" rIns="91425" bIns="45700" anchor="t" anchorCtr="0">
            <a:spAutoFit/>
          </a:bodyPr>
          <a:lstStyle/>
          <a:p>
            <a:endParaRPr lang="nl-NL" sz="2400">
              <a:solidFill>
                <a:srgbClr val="004381"/>
              </a:solidFill>
              <a:cs typeface="Calibri"/>
            </a:endParaRPr>
          </a:p>
          <a:p>
            <a:pPr marL="285750" indent="-285750">
              <a:buFont typeface="Arial" panose="020B0604020202020204" pitchFamily="34" charset="0"/>
              <a:buChar char="•"/>
            </a:pPr>
            <a:r>
              <a:rPr lang="nl-NL" sz="2400">
                <a:solidFill>
                  <a:srgbClr val="004381"/>
                </a:solidFill>
                <a:cs typeface="Calibri"/>
              </a:rPr>
              <a:t>Naast taalvaardigheid is de </a:t>
            </a:r>
            <a:r>
              <a:rPr lang="nl-NL" sz="2400" b="1">
                <a:solidFill>
                  <a:srgbClr val="004381"/>
                </a:solidFill>
                <a:cs typeface="Calibri"/>
              </a:rPr>
              <a:t>communicatieve participatie belangrijk voor </a:t>
            </a:r>
            <a:r>
              <a:rPr lang="nl-NL" sz="2400" b="1">
                <a:solidFill>
                  <a:srgbClr val="004381"/>
                </a:solidFill>
              </a:rPr>
              <a:t>het welzijn</a:t>
            </a:r>
            <a:r>
              <a:rPr lang="nl-NL" sz="2400">
                <a:solidFill>
                  <a:srgbClr val="004381"/>
                </a:solidFill>
              </a:rPr>
              <a:t> van kinderen met (een vermoeden van) TOS</a:t>
            </a:r>
            <a:endParaRPr lang="nl-NL" sz="2400">
              <a:solidFill>
                <a:srgbClr val="004381"/>
              </a:solidFill>
              <a:cs typeface="Calibri"/>
            </a:endParaRPr>
          </a:p>
          <a:p>
            <a:pPr marL="285750" lvl="0" indent="-285750">
              <a:buFont typeface="Arial" panose="020B0604020202020204" pitchFamily="34" charset="0"/>
              <a:buChar char="•"/>
            </a:pPr>
            <a:endParaRPr lang="nl-NL" sz="2400">
              <a:solidFill>
                <a:srgbClr val="004381"/>
              </a:solidFill>
              <a:cs typeface="Calibri"/>
            </a:endParaRPr>
          </a:p>
          <a:p>
            <a:pPr marL="285750" indent="-285750">
              <a:buFont typeface="Arial" panose="020B0604020202020204" pitchFamily="34" charset="0"/>
              <a:buChar char="•"/>
            </a:pPr>
            <a:r>
              <a:rPr lang="nl-NL" sz="2400">
                <a:solidFill>
                  <a:srgbClr val="004381"/>
                </a:solidFill>
              </a:rPr>
              <a:t>Behandeling en ondersteuning voor kinderen met TOS richten zich hier vaak al op, maar nog niet gemeten/gemonitord</a:t>
            </a:r>
            <a:endParaRPr lang="nl-NL" sz="2400">
              <a:solidFill>
                <a:srgbClr val="004381"/>
              </a:solidFill>
              <a:cs typeface="Calibri"/>
            </a:endParaRPr>
          </a:p>
          <a:p>
            <a:pPr marL="285750" lvl="0" indent="-285750">
              <a:buFont typeface="Arial" panose="020B0604020202020204" pitchFamily="34" charset="0"/>
              <a:buChar char="•"/>
            </a:pPr>
            <a:endParaRPr lang="nl-NL">
              <a:solidFill>
                <a:srgbClr val="004381"/>
              </a:solidFill>
            </a:endParaRPr>
          </a:p>
          <a:p>
            <a:pPr marL="742950" lvl="1" indent="-285750">
              <a:buFont typeface="Arial" panose="020B0604020202020204" pitchFamily="34" charset="0"/>
              <a:buChar char="•"/>
            </a:pPr>
            <a:r>
              <a:rPr lang="nl-NL" sz="2000">
                <a:solidFill>
                  <a:srgbClr val="004381"/>
                </a:solidFill>
              </a:rPr>
              <a:t>FOCUS en FOCUS-34 voor &lt; 6 jaar </a:t>
            </a:r>
            <a:r>
              <a:rPr lang="nl-NL" sz="2000"/>
              <a:t>(</a:t>
            </a:r>
            <a:r>
              <a:rPr lang="nl-NL" sz="2000" err="1"/>
              <a:t>www.focusoutcomemeasurement.ca</a:t>
            </a:r>
            <a:r>
              <a:rPr lang="nl-NL" sz="2000"/>
              <a:t>) </a:t>
            </a:r>
            <a:endParaRPr lang="nl-NL" sz="2000">
              <a:solidFill>
                <a:srgbClr val="004381"/>
              </a:solidFill>
            </a:endParaRPr>
          </a:p>
          <a:p>
            <a:pPr lvl="1"/>
            <a:endParaRPr lang="nl-NL" sz="2000">
              <a:solidFill>
                <a:srgbClr val="004381"/>
              </a:solidFill>
            </a:endParaRPr>
          </a:p>
          <a:p>
            <a:pPr marL="742950" lvl="1" indent="-285750">
              <a:buFont typeface="Arial" panose="020B0604020202020204" pitchFamily="34" charset="0"/>
              <a:buChar char="•"/>
            </a:pPr>
            <a:r>
              <a:rPr lang="nl-NL" sz="2000">
                <a:solidFill>
                  <a:srgbClr val="004381"/>
                </a:solidFill>
              </a:rPr>
              <a:t>Project </a:t>
            </a:r>
            <a:r>
              <a:rPr lang="nl-NL" sz="2000" err="1">
                <a:solidFill>
                  <a:srgbClr val="004381"/>
                </a:solidFill>
              </a:rPr>
              <a:t>COMPARe</a:t>
            </a:r>
            <a:r>
              <a:rPr lang="nl-NL" sz="2000">
                <a:solidFill>
                  <a:srgbClr val="004381"/>
                </a:solidFill>
              </a:rPr>
              <a:t> 2023-2025: vragenlijst voor &gt; 6 jaar</a:t>
            </a:r>
            <a:endParaRPr lang="nl-NL" sz="2000">
              <a:solidFill>
                <a:srgbClr val="004381"/>
              </a:solidFill>
              <a:cs typeface="Calibri"/>
            </a:endParaRPr>
          </a:p>
          <a:p>
            <a:pPr lvl="1"/>
            <a:r>
              <a:rPr lang="nl-NL" sz="2000">
                <a:solidFill>
                  <a:srgbClr val="000000"/>
                </a:solidFill>
                <a:cs typeface="Calibri"/>
              </a:rPr>
              <a:t>     (Auris, HU, Kentalis en </a:t>
            </a:r>
            <a:r>
              <a:rPr lang="nl-NL" sz="2000" err="1">
                <a:solidFill>
                  <a:srgbClr val="000000"/>
                </a:solidFill>
                <a:cs typeface="Calibri"/>
              </a:rPr>
              <a:t>NSDSK</a:t>
            </a:r>
            <a:r>
              <a:rPr lang="nl-NL" sz="2000">
                <a:solidFill>
                  <a:srgbClr val="000000"/>
                </a:solidFill>
                <a:cs typeface="Calibri"/>
              </a:rPr>
              <a:t>) </a:t>
            </a:r>
            <a:endParaRPr lang="nl-NL"/>
          </a:p>
        </p:txBody>
      </p:sp>
      <p:sp>
        <p:nvSpPr>
          <p:cNvPr id="19" name="Ovaal 18">
            <a:extLst>
              <a:ext uri="{FF2B5EF4-FFF2-40B4-BE49-F238E27FC236}">
                <a16:creationId xmlns:a16="http://schemas.microsoft.com/office/drawing/2014/main" id="{9254B7CB-EB53-39C0-11ED-37D22C89FCAA}"/>
              </a:ext>
            </a:extLst>
          </p:cNvPr>
          <p:cNvSpPr/>
          <p:nvPr/>
        </p:nvSpPr>
        <p:spPr>
          <a:xfrm>
            <a:off x="2033391" y="2326387"/>
            <a:ext cx="2063571" cy="2199271"/>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9DCD77F2-A355-B508-9E27-7BCB2B27D18F}"/>
              </a:ext>
            </a:extLst>
          </p:cNvPr>
          <p:cNvSpPr/>
          <p:nvPr/>
        </p:nvSpPr>
        <p:spPr>
          <a:xfrm>
            <a:off x="0" y="18123"/>
            <a:ext cx="12192000" cy="121177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14119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6" name="Rechthoek 5">
            <a:extLst>
              <a:ext uri="{FF2B5EF4-FFF2-40B4-BE49-F238E27FC236}">
                <a16:creationId xmlns:a16="http://schemas.microsoft.com/office/drawing/2014/main" id="{418C3F4B-3D09-F49A-D439-E2399F7ACF39}"/>
              </a:ext>
            </a:extLst>
          </p:cNvPr>
          <p:cNvSpPr/>
          <p:nvPr/>
        </p:nvSpPr>
        <p:spPr>
          <a:xfrm>
            <a:off x="0" y="0"/>
            <a:ext cx="12192000" cy="121177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Google Shape;105;p2">
            <a:extLst>
              <a:ext uri="{FF2B5EF4-FFF2-40B4-BE49-F238E27FC236}">
                <a16:creationId xmlns:a16="http://schemas.microsoft.com/office/drawing/2014/main" id="{DE10FEC1-1589-4244-0668-3448A80FB5B4}"/>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10" name="Google Shape;107;p2">
            <a:extLst>
              <a:ext uri="{FF2B5EF4-FFF2-40B4-BE49-F238E27FC236}">
                <a16:creationId xmlns:a16="http://schemas.microsoft.com/office/drawing/2014/main" id="{9C74F999-F963-874E-A468-BA1B89E36D9E}"/>
              </a:ext>
            </a:extLst>
          </p:cNvPr>
          <p:cNvSpPr txBox="1">
            <a:spLocks noGrp="1"/>
          </p:cNvSpPr>
          <p:nvPr>
            <p:ph type="title"/>
          </p:nvPr>
        </p:nvSpPr>
        <p:spPr>
          <a:xfrm>
            <a:off x="271544" y="297162"/>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sym typeface="Open Sans"/>
              </a:rPr>
              <a:t>Vooruitblik</a:t>
            </a:r>
            <a:endParaRPr/>
          </a:p>
        </p:txBody>
      </p:sp>
      <p:sp>
        <p:nvSpPr>
          <p:cNvPr id="68" name="Google Shape;166;p6">
            <a:extLst>
              <a:ext uri="{FF2B5EF4-FFF2-40B4-BE49-F238E27FC236}">
                <a16:creationId xmlns:a16="http://schemas.microsoft.com/office/drawing/2014/main" id="{764FD1CC-A550-C325-78AA-B428040FE958}"/>
              </a:ext>
            </a:extLst>
          </p:cNvPr>
          <p:cNvSpPr/>
          <p:nvPr/>
        </p:nvSpPr>
        <p:spPr>
          <a:xfrm>
            <a:off x="133904" y="1360144"/>
            <a:ext cx="5843783" cy="2308284"/>
          </a:xfrm>
          <a:prstGeom prst="rect">
            <a:avLst/>
          </a:prstGeom>
          <a:noFill/>
          <a:ln>
            <a:noFill/>
          </a:ln>
        </p:spPr>
        <p:txBody>
          <a:bodyPr spcFirstLastPara="1" wrap="square" lIns="91425" tIns="45700" rIns="91425" bIns="45700" anchor="t" anchorCtr="0">
            <a:spAutoFit/>
          </a:bodyPr>
          <a:lstStyle/>
          <a:p>
            <a:pPr lvl="0"/>
            <a:r>
              <a:rPr lang="nl-NL" sz="2400" b="1">
                <a:solidFill>
                  <a:srgbClr val="004381"/>
                </a:solidFill>
              </a:rPr>
              <a:t>Middelbare school</a:t>
            </a:r>
          </a:p>
          <a:p>
            <a:pPr marL="342900" lvl="0" indent="-342900">
              <a:buFont typeface="Arial" panose="020B0604020202020204" pitchFamily="34" charset="0"/>
              <a:buChar char="•"/>
            </a:pPr>
            <a:r>
              <a:rPr lang="nl-NL" sz="2400">
                <a:solidFill>
                  <a:srgbClr val="004381"/>
                </a:solidFill>
              </a:rPr>
              <a:t>Taal</a:t>
            </a:r>
          </a:p>
          <a:p>
            <a:pPr marL="342900" lvl="0" indent="-342900">
              <a:buFont typeface="Arial" panose="020B0604020202020204" pitchFamily="34" charset="0"/>
              <a:buChar char="•"/>
            </a:pPr>
            <a:r>
              <a:rPr lang="nl-NL" sz="2400">
                <a:solidFill>
                  <a:srgbClr val="004381"/>
                </a:solidFill>
              </a:rPr>
              <a:t>Cognitie</a:t>
            </a:r>
          </a:p>
          <a:p>
            <a:pPr marL="342900" lvl="0" indent="-342900">
              <a:buFont typeface="Arial" panose="020B0604020202020204" pitchFamily="34" charset="0"/>
              <a:buChar char="•"/>
            </a:pPr>
            <a:r>
              <a:rPr lang="nl-NL" sz="2400">
                <a:solidFill>
                  <a:srgbClr val="004381"/>
                </a:solidFill>
              </a:rPr>
              <a:t>Sociaal-emotionele ontwikkeling</a:t>
            </a:r>
          </a:p>
          <a:p>
            <a:pPr marL="342900" lvl="0" indent="-342900">
              <a:buFont typeface="Arial" panose="020B0604020202020204" pitchFamily="34" charset="0"/>
              <a:buChar char="•"/>
            </a:pPr>
            <a:r>
              <a:rPr lang="nl-NL" sz="2400">
                <a:solidFill>
                  <a:srgbClr val="004381"/>
                </a:solidFill>
              </a:rPr>
              <a:t>Maar ook: ervaren last, wat is er nodig op de middelbare school?</a:t>
            </a:r>
            <a:endParaRPr sz="2400">
              <a:solidFill>
                <a:srgbClr val="004381"/>
              </a:solidFill>
            </a:endParaRPr>
          </a:p>
        </p:txBody>
      </p:sp>
      <p:pic>
        <p:nvPicPr>
          <p:cNvPr id="8" name="Afbeelding 7">
            <a:extLst>
              <a:ext uri="{FF2B5EF4-FFF2-40B4-BE49-F238E27FC236}">
                <a16:creationId xmlns:a16="http://schemas.microsoft.com/office/drawing/2014/main" id="{95E39B0A-136A-28D1-31D1-F1F5610E8938}"/>
              </a:ext>
            </a:extLst>
          </p:cNvPr>
          <p:cNvPicPr>
            <a:picLocks noChangeAspect="1"/>
          </p:cNvPicPr>
          <p:nvPr/>
        </p:nvPicPr>
        <p:blipFill>
          <a:blip r:embed="rId3"/>
          <a:stretch>
            <a:fillRect/>
          </a:stretch>
        </p:blipFill>
        <p:spPr>
          <a:xfrm>
            <a:off x="0" y="3823427"/>
            <a:ext cx="12192000" cy="3034573"/>
          </a:xfrm>
          <a:prstGeom prst="rect">
            <a:avLst/>
          </a:prstGeom>
        </p:spPr>
      </p:pic>
      <p:sp>
        <p:nvSpPr>
          <p:cNvPr id="11" name="Rechthoek: afgeronde hoeken 10">
            <a:extLst>
              <a:ext uri="{FF2B5EF4-FFF2-40B4-BE49-F238E27FC236}">
                <a16:creationId xmlns:a16="http://schemas.microsoft.com/office/drawing/2014/main" id="{B1827F86-EF42-9469-2AB5-1F62331B6A04}"/>
              </a:ext>
            </a:extLst>
          </p:cNvPr>
          <p:cNvSpPr/>
          <p:nvPr/>
        </p:nvSpPr>
        <p:spPr>
          <a:xfrm>
            <a:off x="6719777" y="5975498"/>
            <a:ext cx="2307265" cy="69111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221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2" name="Rechthoek 1">
            <a:extLst>
              <a:ext uri="{FF2B5EF4-FFF2-40B4-BE49-F238E27FC236}">
                <a16:creationId xmlns:a16="http://schemas.microsoft.com/office/drawing/2014/main" id="{A49FCD95-1CDC-35C7-A35D-97931DE88D9B}"/>
              </a:ext>
            </a:extLst>
          </p:cNvPr>
          <p:cNvSpPr/>
          <p:nvPr/>
        </p:nvSpPr>
        <p:spPr>
          <a:xfrm>
            <a:off x="4080806" y="3104249"/>
            <a:ext cx="1359874" cy="984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BE5F9E6D-A363-4C01-C332-031DE78266EC}"/>
              </a:ext>
            </a:extLst>
          </p:cNvPr>
          <p:cNvSpPr/>
          <p:nvPr/>
        </p:nvSpPr>
        <p:spPr>
          <a:xfrm>
            <a:off x="0" y="-1"/>
            <a:ext cx="12192000" cy="121177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Google Shape;105;p2">
            <a:extLst>
              <a:ext uri="{FF2B5EF4-FFF2-40B4-BE49-F238E27FC236}">
                <a16:creationId xmlns:a16="http://schemas.microsoft.com/office/drawing/2014/main" id="{DE10FEC1-1589-4244-0668-3448A80FB5B4}"/>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10" name="Google Shape;107;p2">
            <a:extLst>
              <a:ext uri="{FF2B5EF4-FFF2-40B4-BE49-F238E27FC236}">
                <a16:creationId xmlns:a16="http://schemas.microsoft.com/office/drawing/2014/main" id="{9C74F999-F963-874E-A468-BA1B89E36D9E}"/>
              </a:ext>
            </a:extLst>
          </p:cNvPr>
          <p:cNvSpPr txBox="1">
            <a:spLocks noGrp="1"/>
          </p:cNvSpPr>
          <p:nvPr>
            <p:ph type="title"/>
          </p:nvPr>
        </p:nvSpPr>
        <p:spPr>
          <a:xfrm>
            <a:off x="177036" y="288285"/>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rPr>
              <a:t>Implementatie?</a:t>
            </a:r>
          </a:p>
        </p:txBody>
      </p:sp>
      <p:sp>
        <p:nvSpPr>
          <p:cNvPr id="4" name="Rechthoek: afgeronde hoeken 2">
            <a:extLst>
              <a:ext uri="{FF2B5EF4-FFF2-40B4-BE49-F238E27FC236}">
                <a16:creationId xmlns:a16="http://schemas.microsoft.com/office/drawing/2014/main" id="{08A647C7-3D0F-8F5A-54FE-8EBA8402155A}"/>
              </a:ext>
            </a:extLst>
          </p:cNvPr>
          <p:cNvSpPr/>
          <p:nvPr/>
        </p:nvSpPr>
        <p:spPr>
          <a:xfrm>
            <a:off x="1064071" y="2934513"/>
            <a:ext cx="10063858" cy="132402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400">
                <a:solidFill>
                  <a:srgbClr val="004381"/>
                </a:solidFill>
                <a:cs typeface="Calibri"/>
              </a:rPr>
              <a:t>Ik kan de resultaten van Taal in Zicht goed toepassen in mijn eigen werk.</a:t>
            </a:r>
            <a:endParaRPr lang="nl-NL" sz="2400">
              <a:solidFill>
                <a:srgbClr val="004381"/>
              </a:solidFill>
              <a:ea typeface="Calibri"/>
              <a:cs typeface="Calibri"/>
            </a:endParaRPr>
          </a:p>
        </p:txBody>
      </p:sp>
    </p:spTree>
    <p:extLst>
      <p:ext uri="{BB962C8B-B14F-4D97-AF65-F5344CB8AC3E}">
        <p14:creationId xmlns:p14="http://schemas.microsoft.com/office/powerpoint/2010/main" val="22705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3" name="Rechthoek 2">
            <a:extLst>
              <a:ext uri="{FF2B5EF4-FFF2-40B4-BE49-F238E27FC236}">
                <a16:creationId xmlns:a16="http://schemas.microsoft.com/office/drawing/2014/main" id="{7199892B-5ABE-1B12-8260-F61B0E728B22}"/>
              </a:ext>
            </a:extLst>
          </p:cNvPr>
          <p:cNvSpPr/>
          <p:nvPr/>
        </p:nvSpPr>
        <p:spPr>
          <a:xfrm>
            <a:off x="0" y="-1"/>
            <a:ext cx="12192000" cy="121177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49FCD95-1CDC-35C7-A35D-97931DE88D9B}"/>
              </a:ext>
            </a:extLst>
          </p:cNvPr>
          <p:cNvSpPr/>
          <p:nvPr/>
        </p:nvSpPr>
        <p:spPr>
          <a:xfrm>
            <a:off x="4080806" y="3104249"/>
            <a:ext cx="1359874" cy="984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Google Shape;105;p2">
            <a:extLst>
              <a:ext uri="{FF2B5EF4-FFF2-40B4-BE49-F238E27FC236}">
                <a16:creationId xmlns:a16="http://schemas.microsoft.com/office/drawing/2014/main" id="{DE10FEC1-1589-4244-0668-3448A80FB5B4}"/>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10" name="Google Shape;107;p2">
            <a:extLst>
              <a:ext uri="{FF2B5EF4-FFF2-40B4-BE49-F238E27FC236}">
                <a16:creationId xmlns:a16="http://schemas.microsoft.com/office/drawing/2014/main" id="{9C74F999-F963-874E-A468-BA1B89E36D9E}"/>
              </a:ext>
            </a:extLst>
          </p:cNvPr>
          <p:cNvSpPr txBox="1">
            <a:spLocks noGrp="1"/>
          </p:cNvSpPr>
          <p:nvPr>
            <p:ph type="title"/>
          </p:nvPr>
        </p:nvSpPr>
        <p:spPr>
          <a:xfrm>
            <a:off x="182880" y="275692"/>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rPr>
              <a:t>Implementatie?</a:t>
            </a:r>
          </a:p>
        </p:txBody>
      </p:sp>
      <p:sp>
        <p:nvSpPr>
          <p:cNvPr id="7" name="Rechthoek: afgeronde hoeken 2">
            <a:extLst>
              <a:ext uri="{FF2B5EF4-FFF2-40B4-BE49-F238E27FC236}">
                <a16:creationId xmlns:a16="http://schemas.microsoft.com/office/drawing/2014/main" id="{E715645E-3B81-5A17-CFC6-B79894421A6A}"/>
              </a:ext>
            </a:extLst>
          </p:cNvPr>
          <p:cNvSpPr/>
          <p:nvPr/>
        </p:nvSpPr>
        <p:spPr>
          <a:xfrm>
            <a:off x="1064071" y="2934513"/>
            <a:ext cx="10063858" cy="132402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400">
                <a:solidFill>
                  <a:srgbClr val="004381"/>
                </a:solidFill>
                <a:cs typeface="Calibri"/>
              </a:rPr>
              <a:t>Wat heb je nodig om de resultaten toe te kunnen passen in je dagelijkse werk?</a:t>
            </a:r>
            <a:endParaRPr lang="nl-NL" sz="2400">
              <a:cs typeface="Calibri"/>
            </a:endParaRPr>
          </a:p>
        </p:txBody>
      </p:sp>
    </p:spTree>
    <p:extLst>
      <p:ext uri="{BB962C8B-B14F-4D97-AF65-F5344CB8AC3E}">
        <p14:creationId xmlns:p14="http://schemas.microsoft.com/office/powerpoint/2010/main" val="31191048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3">
            <a:extLst>
              <a:ext uri="{FF2B5EF4-FFF2-40B4-BE49-F238E27FC236}">
                <a16:creationId xmlns:a16="http://schemas.microsoft.com/office/drawing/2014/main" id="{E472C141-A95A-4050-A7FA-1E7413DEBF82}"/>
              </a:ext>
            </a:extLst>
          </p:cNvPr>
          <p:cNvGrpSpPr/>
          <p:nvPr/>
        </p:nvGrpSpPr>
        <p:grpSpPr>
          <a:xfrm>
            <a:off x="881487" y="1339504"/>
            <a:ext cx="9881214" cy="5116378"/>
            <a:chOff x="976680" y="700498"/>
            <a:chExt cx="10074475" cy="5106522"/>
          </a:xfrm>
        </p:grpSpPr>
        <p:sp>
          <p:nvSpPr>
            <p:cNvPr id="3" name="Rechthoek 3">
              <a:extLst>
                <a:ext uri="{FF2B5EF4-FFF2-40B4-BE49-F238E27FC236}">
                  <a16:creationId xmlns:a16="http://schemas.microsoft.com/office/drawing/2014/main" id="{ECB0E20C-1440-4D39-8A62-A7B724E001DC}"/>
                </a:ext>
              </a:extLst>
            </p:cNvPr>
            <p:cNvSpPr/>
            <p:nvPr/>
          </p:nvSpPr>
          <p:spPr>
            <a:xfrm>
              <a:off x="1482337" y="712382"/>
              <a:ext cx="1408369" cy="187301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5" name="Rechthoek 4">
              <a:extLst>
                <a:ext uri="{FF2B5EF4-FFF2-40B4-BE49-F238E27FC236}">
                  <a16:creationId xmlns:a16="http://schemas.microsoft.com/office/drawing/2014/main" id="{049C5DEB-A035-417D-9ABA-828AAE08E10C}"/>
                </a:ext>
              </a:extLst>
            </p:cNvPr>
            <p:cNvSpPr/>
            <p:nvPr/>
          </p:nvSpPr>
          <p:spPr>
            <a:xfrm>
              <a:off x="3430688" y="700500"/>
              <a:ext cx="1408369" cy="187301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7" name="Rechthoek 5">
              <a:extLst>
                <a:ext uri="{FF2B5EF4-FFF2-40B4-BE49-F238E27FC236}">
                  <a16:creationId xmlns:a16="http://schemas.microsoft.com/office/drawing/2014/main" id="{A9EE92B1-AD69-4F8E-809D-164D00478B43}"/>
                </a:ext>
              </a:extLst>
            </p:cNvPr>
            <p:cNvSpPr/>
            <p:nvPr/>
          </p:nvSpPr>
          <p:spPr>
            <a:xfrm>
              <a:off x="5503083" y="700499"/>
              <a:ext cx="1408369" cy="187301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8" name="Rechthoek 6">
              <a:extLst>
                <a:ext uri="{FF2B5EF4-FFF2-40B4-BE49-F238E27FC236}">
                  <a16:creationId xmlns:a16="http://schemas.microsoft.com/office/drawing/2014/main" id="{FF0F4AB4-CCF6-4CDB-B791-9E7FBC361D13}"/>
                </a:ext>
              </a:extLst>
            </p:cNvPr>
            <p:cNvSpPr/>
            <p:nvPr/>
          </p:nvSpPr>
          <p:spPr>
            <a:xfrm>
              <a:off x="3360767" y="3345431"/>
              <a:ext cx="1408369" cy="1873017"/>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1" name="Rechthoek 9">
              <a:extLst>
                <a:ext uri="{FF2B5EF4-FFF2-40B4-BE49-F238E27FC236}">
                  <a16:creationId xmlns:a16="http://schemas.microsoft.com/office/drawing/2014/main" id="{53D0135F-53F9-4FE2-8191-08BFBB7A3613}"/>
                </a:ext>
              </a:extLst>
            </p:cNvPr>
            <p:cNvSpPr/>
            <p:nvPr/>
          </p:nvSpPr>
          <p:spPr>
            <a:xfrm>
              <a:off x="7625263" y="700498"/>
              <a:ext cx="1408369" cy="1873017"/>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2" name="Tekstvak 10">
              <a:extLst>
                <a:ext uri="{FF2B5EF4-FFF2-40B4-BE49-F238E27FC236}">
                  <a16:creationId xmlns:a16="http://schemas.microsoft.com/office/drawing/2014/main" id="{0029BFA3-D6DF-40FC-973B-E99B2CCCEDDD}"/>
                </a:ext>
              </a:extLst>
            </p:cNvPr>
            <p:cNvSpPr txBox="1"/>
            <p:nvPr/>
          </p:nvSpPr>
          <p:spPr>
            <a:xfrm>
              <a:off x="1446681" y="2670444"/>
              <a:ext cx="1534353" cy="58364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chemeClr val="tx2"/>
                  </a:solidFill>
                </a:rPr>
                <a:t>Iris </a:t>
              </a:r>
              <a:r>
                <a:rPr lang="nl-NL" sz="1600" err="1">
                  <a:solidFill>
                    <a:schemeClr val="tx2"/>
                  </a:solidFill>
                </a:rPr>
                <a:t>Duinmeijer</a:t>
              </a:r>
              <a:r>
                <a:rPr lang="nl-NL" sz="1600">
                  <a:solidFill>
                    <a:schemeClr val="tx2"/>
                  </a:solidFill>
                </a:rPr>
                <a:t> (NSDSK)</a:t>
              </a:r>
              <a:endParaRPr lang="nl-NL" sz="1600">
                <a:solidFill>
                  <a:schemeClr val="tx2"/>
                </a:solidFill>
                <a:ea typeface="Calibri"/>
                <a:cs typeface="Calibri"/>
              </a:endParaRPr>
            </a:p>
          </p:txBody>
        </p:sp>
        <p:sp>
          <p:nvSpPr>
            <p:cNvPr id="13" name="Rechthoek 12">
              <a:extLst>
                <a:ext uri="{FF2B5EF4-FFF2-40B4-BE49-F238E27FC236}">
                  <a16:creationId xmlns:a16="http://schemas.microsoft.com/office/drawing/2014/main" id="{D2EE71AA-A497-41CB-9EC8-57646785CD82}"/>
                </a:ext>
              </a:extLst>
            </p:cNvPr>
            <p:cNvSpPr/>
            <p:nvPr/>
          </p:nvSpPr>
          <p:spPr>
            <a:xfrm>
              <a:off x="1375630" y="3336093"/>
              <a:ext cx="1408369" cy="1873017"/>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5" name="Rechthoek 14">
              <a:extLst>
                <a:ext uri="{FF2B5EF4-FFF2-40B4-BE49-F238E27FC236}">
                  <a16:creationId xmlns:a16="http://schemas.microsoft.com/office/drawing/2014/main" id="{B9B05739-0BA5-4A89-AAE2-17E4A9DD79CE}"/>
                </a:ext>
              </a:extLst>
            </p:cNvPr>
            <p:cNvSpPr/>
            <p:nvPr/>
          </p:nvSpPr>
          <p:spPr>
            <a:xfrm>
              <a:off x="5523060" y="3336093"/>
              <a:ext cx="1408369" cy="1873017"/>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7" name="Tekstvak 22">
              <a:extLst>
                <a:ext uri="{FF2B5EF4-FFF2-40B4-BE49-F238E27FC236}">
                  <a16:creationId xmlns:a16="http://schemas.microsoft.com/office/drawing/2014/main" id="{8C43E270-9A3D-40EE-959D-54CD200A199C}"/>
                </a:ext>
              </a:extLst>
            </p:cNvPr>
            <p:cNvSpPr txBox="1"/>
            <p:nvPr/>
          </p:nvSpPr>
          <p:spPr>
            <a:xfrm>
              <a:off x="3366908" y="2670444"/>
              <a:ext cx="1604683" cy="58364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chemeClr val="tx2"/>
                  </a:solidFill>
                </a:rPr>
                <a:t>Annette Scheper (</a:t>
              </a:r>
              <a:r>
                <a:rPr lang="nl-NL" sz="1600" err="1">
                  <a:solidFill>
                    <a:schemeClr val="tx2"/>
                  </a:solidFill>
                </a:rPr>
                <a:t>Kentalis</a:t>
              </a:r>
              <a:r>
                <a:rPr lang="nl-NL" sz="1600">
                  <a:solidFill>
                    <a:schemeClr val="tx2"/>
                  </a:solidFill>
                </a:rPr>
                <a:t>)</a:t>
              </a:r>
              <a:endParaRPr lang="nl-NL">
                <a:solidFill>
                  <a:schemeClr val="tx2"/>
                </a:solidFill>
              </a:endParaRPr>
            </a:p>
          </p:txBody>
        </p:sp>
        <p:sp>
          <p:nvSpPr>
            <p:cNvPr id="18" name="Tekstvak 23">
              <a:extLst>
                <a:ext uri="{FF2B5EF4-FFF2-40B4-BE49-F238E27FC236}">
                  <a16:creationId xmlns:a16="http://schemas.microsoft.com/office/drawing/2014/main" id="{65BEFB7F-7C45-4152-87DF-E4DC0637B04C}"/>
                </a:ext>
              </a:extLst>
            </p:cNvPr>
            <p:cNvSpPr txBox="1"/>
            <p:nvPr/>
          </p:nvSpPr>
          <p:spPr>
            <a:xfrm>
              <a:off x="5547734" y="2664714"/>
              <a:ext cx="1408368" cy="58364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chemeClr val="tx2"/>
                  </a:solidFill>
                </a:rPr>
                <a:t>Britt </a:t>
              </a:r>
              <a:r>
                <a:rPr lang="nl-NL" sz="1600" err="1">
                  <a:solidFill>
                    <a:schemeClr val="tx2"/>
                  </a:solidFill>
                </a:rPr>
                <a:t>Hakvoort</a:t>
              </a:r>
              <a:r>
                <a:rPr lang="nl-NL" sz="1600">
                  <a:solidFill>
                    <a:schemeClr val="tx2"/>
                  </a:solidFill>
                </a:rPr>
                <a:t> (</a:t>
              </a:r>
              <a:r>
                <a:rPr lang="nl-NL" sz="1600" err="1">
                  <a:solidFill>
                    <a:schemeClr val="tx2"/>
                  </a:solidFill>
                </a:rPr>
                <a:t>Auris</a:t>
              </a:r>
              <a:r>
                <a:rPr lang="nl-NL" sz="1600">
                  <a:solidFill>
                    <a:schemeClr val="tx2"/>
                  </a:solidFill>
                </a:rPr>
                <a:t>)</a:t>
              </a:r>
              <a:endParaRPr lang="nl-NL" sz="1600">
                <a:solidFill>
                  <a:schemeClr val="tx2"/>
                </a:solidFill>
                <a:ea typeface="Calibri"/>
                <a:cs typeface="Calibri"/>
              </a:endParaRPr>
            </a:p>
          </p:txBody>
        </p:sp>
        <p:sp>
          <p:nvSpPr>
            <p:cNvPr id="19" name="Tekstvak 24">
              <a:extLst>
                <a:ext uri="{FF2B5EF4-FFF2-40B4-BE49-F238E27FC236}">
                  <a16:creationId xmlns:a16="http://schemas.microsoft.com/office/drawing/2014/main" id="{5026F728-C951-456D-B3D6-75272AC5D8E3}"/>
                </a:ext>
              </a:extLst>
            </p:cNvPr>
            <p:cNvSpPr txBox="1"/>
            <p:nvPr/>
          </p:nvSpPr>
          <p:spPr>
            <a:xfrm>
              <a:off x="3014230" y="5222645"/>
              <a:ext cx="2079145" cy="58364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chemeClr val="tx2"/>
                  </a:solidFill>
                </a:rPr>
                <a:t>Mélanie van </a:t>
              </a:r>
              <a:r>
                <a:rPr lang="nl-NL" sz="1600" err="1">
                  <a:solidFill>
                    <a:schemeClr val="tx2"/>
                  </a:solidFill>
                </a:rPr>
                <a:t>Barreveld</a:t>
              </a:r>
              <a:r>
                <a:rPr lang="nl-NL" sz="1600">
                  <a:solidFill>
                    <a:schemeClr val="tx2"/>
                  </a:solidFill>
                </a:rPr>
                <a:t> (</a:t>
              </a:r>
              <a:r>
                <a:rPr lang="nl-NL" sz="1600" err="1">
                  <a:solidFill>
                    <a:schemeClr val="tx2"/>
                  </a:solidFill>
                </a:rPr>
                <a:t>Kentalis</a:t>
              </a:r>
              <a:r>
                <a:rPr lang="nl-NL" sz="1600">
                  <a:solidFill>
                    <a:schemeClr val="tx2"/>
                  </a:solidFill>
                </a:rPr>
                <a:t>)</a:t>
              </a:r>
              <a:endParaRPr lang="nl-NL" sz="1600" err="1">
                <a:solidFill>
                  <a:schemeClr val="tx2"/>
                </a:solidFill>
                <a:ea typeface="Calibri"/>
                <a:cs typeface="Calibri"/>
              </a:endParaRPr>
            </a:p>
          </p:txBody>
        </p:sp>
        <p:sp>
          <p:nvSpPr>
            <p:cNvPr id="21" name="Tekstvak 26">
              <a:extLst>
                <a:ext uri="{FF2B5EF4-FFF2-40B4-BE49-F238E27FC236}">
                  <a16:creationId xmlns:a16="http://schemas.microsoft.com/office/drawing/2014/main" id="{10E06159-BBE4-496D-872F-45CF274D7CDE}"/>
                </a:ext>
              </a:extLst>
            </p:cNvPr>
            <p:cNvSpPr txBox="1"/>
            <p:nvPr/>
          </p:nvSpPr>
          <p:spPr>
            <a:xfrm>
              <a:off x="7506777" y="2653784"/>
              <a:ext cx="1760998" cy="58364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chemeClr val="tx2"/>
                  </a:solidFill>
                </a:rPr>
                <a:t>Lonneke Janssen (Kentalis)</a:t>
              </a:r>
              <a:endParaRPr lang="nl-NL">
                <a:solidFill>
                  <a:schemeClr val="tx2"/>
                </a:solidFill>
              </a:endParaRPr>
            </a:p>
          </p:txBody>
        </p:sp>
        <p:sp>
          <p:nvSpPr>
            <p:cNvPr id="22" name="Tekstvak 27">
              <a:extLst>
                <a:ext uri="{FF2B5EF4-FFF2-40B4-BE49-F238E27FC236}">
                  <a16:creationId xmlns:a16="http://schemas.microsoft.com/office/drawing/2014/main" id="{69F48DA5-13D7-49B3-91E2-4BC81D9DEA97}"/>
                </a:ext>
              </a:extLst>
            </p:cNvPr>
            <p:cNvSpPr txBox="1"/>
            <p:nvPr/>
          </p:nvSpPr>
          <p:spPr>
            <a:xfrm>
              <a:off x="976680" y="5218410"/>
              <a:ext cx="2184426" cy="58364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chemeClr val="tx2"/>
                  </a:solidFill>
                </a:rPr>
                <a:t>Wendy Bliekendaal (</a:t>
              </a:r>
              <a:r>
                <a:rPr lang="nl-NL" sz="1600" err="1">
                  <a:solidFill>
                    <a:schemeClr val="tx2"/>
                  </a:solidFill>
                </a:rPr>
                <a:t>Auris</a:t>
              </a:r>
              <a:r>
                <a:rPr lang="nl-NL" sz="1600">
                  <a:solidFill>
                    <a:schemeClr val="tx2"/>
                  </a:solidFill>
                </a:rPr>
                <a:t>)</a:t>
              </a:r>
              <a:endParaRPr lang="nl-NL">
                <a:solidFill>
                  <a:schemeClr val="tx2"/>
                </a:solidFill>
              </a:endParaRPr>
            </a:p>
          </p:txBody>
        </p:sp>
        <p:sp>
          <p:nvSpPr>
            <p:cNvPr id="24" name="Tekstvak 29">
              <a:extLst>
                <a:ext uri="{FF2B5EF4-FFF2-40B4-BE49-F238E27FC236}">
                  <a16:creationId xmlns:a16="http://schemas.microsoft.com/office/drawing/2014/main" id="{0CD3773B-95E6-444B-9980-A7A1A75E471D}"/>
                </a:ext>
              </a:extLst>
            </p:cNvPr>
            <p:cNvSpPr txBox="1"/>
            <p:nvPr/>
          </p:nvSpPr>
          <p:spPr>
            <a:xfrm>
              <a:off x="5013899" y="5223371"/>
              <a:ext cx="2672114" cy="58364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chemeClr val="tx2"/>
                  </a:solidFill>
                </a:rPr>
                <a:t>Margo Zwitserlood-Nijenhuis</a:t>
              </a:r>
            </a:p>
            <a:p>
              <a:pPr algn="ctr"/>
              <a:r>
                <a:rPr lang="nl-NL" sz="1600">
                  <a:solidFill>
                    <a:schemeClr val="tx2"/>
                  </a:solidFill>
                  <a:ea typeface="Calibri"/>
                  <a:cs typeface="Calibri"/>
                </a:rPr>
                <a:t>(</a:t>
              </a:r>
              <a:r>
                <a:rPr lang="nl-NL" sz="1600" err="1">
                  <a:solidFill>
                    <a:schemeClr val="tx2"/>
                  </a:solidFill>
                  <a:ea typeface="Calibri"/>
                  <a:cs typeface="Calibri"/>
                </a:rPr>
                <a:t>Pento</a:t>
              </a:r>
              <a:r>
                <a:rPr lang="nl-NL" sz="1600">
                  <a:solidFill>
                    <a:schemeClr val="tx2"/>
                  </a:solidFill>
                  <a:ea typeface="Calibri"/>
                  <a:cs typeface="Calibri"/>
                </a:rPr>
                <a:t>)</a:t>
              </a:r>
            </a:p>
          </p:txBody>
        </p:sp>
        <p:sp>
          <p:nvSpPr>
            <p:cNvPr id="25" name="Tekstvak 30">
              <a:extLst>
                <a:ext uri="{FF2B5EF4-FFF2-40B4-BE49-F238E27FC236}">
                  <a16:creationId xmlns:a16="http://schemas.microsoft.com/office/drawing/2014/main" id="{CCFF3EC1-C28E-47B0-B239-DAC74155C674}"/>
                </a:ext>
              </a:extLst>
            </p:cNvPr>
            <p:cNvSpPr txBox="1"/>
            <p:nvPr/>
          </p:nvSpPr>
          <p:spPr>
            <a:xfrm>
              <a:off x="7724004" y="5218411"/>
              <a:ext cx="1408369" cy="58364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chemeClr val="tx2"/>
                  </a:solidFill>
                </a:rPr>
                <a:t>Marijke Zoons (Adelante)</a:t>
              </a:r>
              <a:endParaRPr lang="nl-NL"/>
            </a:p>
          </p:txBody>
        </p:sp>
        <p:sp>
          <p:nvSpPr>
            <p:cNvPr id="26" name="Tekstvak 31">
              <a:extLst>
                <a:ext uri="{FF2B5EF4-FFF2-40B4-BE49-F238E27FC236}">
                  <a16:creationId xmlns:a16="http://schemas.microsoft.com/office/drawing/2014/main" id="{BC1CC063-B4DC-4806-8F00-4DECEE99E40D}"/>
                </a:ext>
              </a:extLst>
            </p:cNvPr>
            <p:cNvSpPr txBox="1"/>
            <p:nvPr/>
          </p:nvSpPr>
          <p:spPr>
            <a:xfrm>
              <a:off x="9300196" y="5209110"/>
              <a:ext cx="1750959" cy="58364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a:solidFill>
                    <a:schemeClr val="tx2"/>
                  </a:solidFill>
                </a:rPr>
                <a:t>Charlotte Cohen (</a:t>
              </a:r>
              <a:r>
                <a:rPr lang="nl-NL" sz="1600" err="1">
                  <a:solidFill>
                    <a:schemeClr val="tx2"/>
                  </a:solidFill>
                </a:rPr>
                <a:t>Auris</a:t>
              </a:r>
              <a:r>
                <a:rPr lang="nl-NL" sz="1600">
                  <a:solidFill>
                    <a:schemeClr val="tx2"/>
                  </a:solidFill>
                </a:rPr>
                <a:t>)</a:t>
              </a:r>
              <a:endParaRPr lang="nl-NL">
                <a:solidFill>
                  <a:schemeClr val="tx2"/>
                </a:solidFill>
              </a:endParaRPr>
            </a:p>
          </p:txBody>
        </p:sp>
      </p:grpSp>
      <p:pic>
        <p:nvPicPr>
          <p:cNvPr id="27" name="Picture 26">
            <a:extLst>
              <a:ext uri="{FF2B5EF4-FFF2-40B4-BE49-F238E27FC236}">
                <a16:creationId xmlns:a16="http://schemas.microsoft.com/office/drawing/2014/main" id="{3D569F06-B559-8F0D-677F-8BE5A1AAC7FB}"/>
              </a:ext>
            </a:extLst>
          </p:cNvPr>
          <p:cNvPicPr>
            <a:picLocks noChangeAspect="1"/>
          </p:cNvPicPr>
          <p:nvPr/>
        </p:nvPicPr>
        <p:blipFill>
          <a:blip r:embed="rId10"/>
          <a:stretch>
            <a:fillRect/>
          </a:stretch>
        </p:blipFill>
        <p:spPr>
          <a:xfrm>
            <a:off x="9234369" y="3994490"/>
            <a:ext cx="1261534" cy="1895324"/>
          </a:xfrm>
          <a:prstGeom prst="rect">
            <a:avLst/>
          </a:prstGeom>
        </p:spPr>
      </p:pic>
      <p:pic>
        <p:nvPicPr>
          <p:cNvPr id="4" name="Afbeelding 3" descr="Afbeelding met Menselijk gezicht, persoon, glimlach, paars&#10;&#10;Automatisch gegenereerde beschrijving">
            <a:extLst>
              <a:ext uri="{FF2B5EF4-FFF2-40B4-BE49-F238E27FC236}">
                <a16:creationId xmlns:a16="http://schemas.microsoft.com/office/drawing/2014/main" id="{1D67775A-057D-2699-4C0C-FF5ECA8DCC76}"/>
              </a:ext>
            </a:extLst>
          </p:cNvPr>
          <p:cNvPicPr>
            <a:picLocks noChangeAspect="1"/>
          </p:cNvPicPr>
          <p:nvPr/>
        </p:nvPicPr>
        <p:blipFill>
          <a:blip r:embed="rId11"/>
          <a:stretch>
            <a:fillRect/>
          </a:stretch>
        </p:blipFill>
        <p:spPr>
          <a:xfrm>
            <a:off x="7361113" y="3984022"/>
            <a:ext cx="1514475" cy="1885950"/>
          </a:xfrm>
          <a:prstGeom prst="rect">
            <a:avLst/>
          </a:prstGeom>
        </p:spPr>
      </p:pic>
      <p:sp>
        <p:nvSpPr>
          <p:cNvPr id="9" name="Google Shape;89;p1">
            <a:extLst>
              <a:ext uri="{FF2B5EF4-FFF2-40B4-BE49-F238E27FC236}">
                <a16:creationId xmlns:a16="http://schemas.microsoft.com/office/drawing/2014/main" id="{5FEB6BEE-E10E-C4E5-8D62-7FE315812564}"/>
              </a:ext>
            </a:extLst>
          </p:cNvPr>
          <p:cNvSpPr txBox="1">
            <a:spLocks noGrp="1"/>
          </p:cNvSpPr>
          <p:nvPr>
            <p:ph type="title"/>
          </p:nvPr>
        </p:nvSpPr>
        <p:spPr>
          <a:xfrm>
            <a:off x="794913" y="3743"/>
            <a:ext cx="10515600" cy="1420526"/>
          </a:xfrm>
          <a:prstGeom prst="rect">
            <a:avLst/>
          </a:prstGeom>
          <a:noFill/>
          <a:ln>
            <a:noFill/>
          </a:ln>
        </p:spPr>
        <p:txBody>
          <a:bodyPr spcFirstLastPara="1" wrap="square" lIns="91425" tIns="45700" rIns="91425" bIns="45700" anchor="ctr" anchorCtr="0">
            <a:normAutofit/>
          </a:bodyPr>
          <a:lstStyle/>
          <a:p>
            <a:pPr algn="ctr">
              <a:spcBef>
                <a:spcPts val="0"/>
              </a:spcBef>
              <a:buClr>
                <a:srgbClr val="EC6131"/>
              </a:buClr>
              <a:buSzPts val="4800"/>
            </a:pPr>
            <a:r>
              <a:rPr lang="nl-NL" sz="4800" b="1">
                <a:solidFill>
                  <a:srgbClr val="004381"/>
                </a:solidFill>
                <a:latin typeface="Open Sans"/>
                <a:ea typeface="Open Sans"/>
                <a:cs typeface="Open Sans"/>
              </a:rPr>
              <a:t>De projectgroep</a:t>
            </a:r>
          </a:p>
        </p:txBody>
      </p:sp>
      <p:pic>
        <p:nvPicPr>
          <p:cNvPr id="6" name="Afbeelding 5" descr="Afbeelding met Menselijk gezicht, persoon, glimlach, kleding&#10;&#10;Automatisch gegenereerde beschrijving">
            <a:extLst>
              <a:ext uri="{FF2B5EF4-FFF2-40B4-BE49-F238E27FC236}">
                <a16:creationId xmlns:a16="http://schemas.microsoft.com/office/drawing/2014/main" id="{AC9D5CC1-3A34-3D48-1140-8179CCC22B15}"/>
              </a:ext>
            </a:extLst>
          </p:cNvPr>
          <p:cNvPicPr>
            <a:picLocks noChangeAspect="1"/>
          </p:cNvPicPr>
          <p:nvPr/>
        </p:nvPicPr>
        <p:blipFill rotWithShape="1">
          <a:blip r:embed="rId12"/>
          <a:srcRect l="10345" t="-449" r="6896" b="746"/>
          <a:stretch/>
        </p:blipFill>
        <p:spPr>
          <a:xfrm>
            <a:off x="9093500" y="1310836"/>
            <a:ext cx="1423658" cy="1999217"/>
          </a:xfrm>
          <a:prstGeom prst="rect">
            <a:avLst/>
          </a:prstGeom>
        </p:spPr>
      </p:pic>
      <p:sp>
        <p:nvSpPr>
          <p:cNvPr id="14" name="Tekstvak 26">
            <a:extLst>
              <a:ext uri="{FF2B5EF4-FFF2-40B4-BE49-F238E27FC236}">
                <a16:creationId xmlns:a16="http://schemas.microsoft.com/office/drawing/2014/main" id="{64ADC3AE-ADF5-495D-874A-B2113EB7DE63}"/>
              </a:ext>
            </a:extLst>
          </p:cNvPr>
          <p:cNvSpPr txBox="1"/>
          <p:nvPr/>
        </p:nvSpPr>
        <p:spPr>
          <a:xfrm>
            <a:off x="8876450" y="3305186"/>
            <a:ext cx="1727216" cy="584775"/>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err="1">
                <a:solidFill>
                  <a:schemeClr val="tx2"/>
                </a:solidFill>
                <a:ea typeface="Calibri"/>
                <a:cs typeface="Calibri"/>
              </a:rPr>
              <a:t>Luisa</a:t>
            </a:r>
            <a:r>
              <a:rPr lang="nl-NL" sz="1600">
                <a:solidFill>
                  <a:schemeClr val="tx2"/>
                </a:solidFill>
                <a:ea typeface="Calibri"/>
                <a:cs typeface="Calibri"/>
              </a:rPr>
              <a:t> de Heer (NSDSK)</a:t>
            </a:r>
          </a:p>
        </p:txBody>
      </p:sp>
    </p:spTree>
    <p:extLst>
      <p:ext uri="{BB962C8B-B14F-4D97-AF65-F5344CB8AC3E}">
        <p14:creationId xmlns:p14="http://schemas.microsoft.com/office/powerpoint/2010/main" val="3696301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 name="Rechthoek 3">
            <a:extLst>
              <a:ext uri="{FF2B5EF4-FFF2-40B4-BE49-F238E27FC236}">
                <a16:creationId xmlns:a16="http://schemas.microsoft.com/office/drawing/2014/main" id="{A43D3FFC-98EA-D3AE-58D0-606CA3DDD939}"/>
              </a:ext>
            </a:extLst>
          </p:cNvPr>
          <p:cNvSpPr/>
          <p:nvPr/>
        </p:nvSpPr>
        <p:spPr>
          <a:xfrm>
            <a:off x="0" y="1516517"/>
            <a:ext cx="12192000" cy="5426482"/>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9" name="Google Shape;429;p22"/>
          <p:cNvSpPr txBox="1">
            <a:spLocks noGrp="1"/>
          </p:cNvSpPr>
          <p:nvPr>
            <p:ph type="title"/>
          </p:nvPr>
        </p:nvSpPr>
        <p:spPr>
          <a:xfrm>
            <a:off x="1243050" y="160684"/>
            <a:ext cx="9694175" cy="1325563"/>
          </a:xfrm>
          <a:prstGeom prst="rect">
            <a:avLst/>
          </a:prstGeom>
          <a:noFill/>
          <a:ln>
            <a:noFill/>
          </a:ln>
        </p:spPr>
        <p:txBody>
          <a:bodyPr spcFirstLastPara="1" wrap="square" lIns="91425" tIns="45700" rIns="91425" bIns="45700" anchor="ctr" anchorCtr="0">
            <a:noAutofit/>
          </a:bodyPr>
          <a:lstStyle/>
          <a:p>
            <a:pPr>
              <a:spcBef>
                <a:spcPts val="0"/>
              </a:spcBef>
              <a:buClr>
                <a:srgbClr val="EC6131"/>
              </a:buClr>
              <a:buSzPts val="3600"/>
              <a:buFont typeface="Open Sans"/>
            </a:pPr>
            <a:r>
              <a:rPr lang="nl-NL" sz="5000" b="1">
                <a:solidFill>
                  <a:srgbClr val="EC6131"/>
                </a:solidFill>
                <a:latin typeface="Open Sans"/>
                <a:ea typeface="Open Sans"/>
                <a:cs typeface="Open Sans"/>
              </a:rPr>
              <a:t>Bedankt voor jullie aandacht!</a:t>
            </a:r>
          </a:p>
        </p:txBody>
      </p:sp>
      <p:sp>
        <p:nvSpPr>
          <p:cNvPr id="430" name="Google Shape;430;p22"/>
          <p:cNvSpPr txBox="1"/>
          <p:nvPr/>
        </p:nvSpPr>
        <p:spPr>
          <a:xfrm>
            <a:off x="2662261" y="5216111"/>
            <a:ext cx="589671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C6131"/>
              </a:buClr>
              <a:buSzPts val="1100"/>
              <a:buFont typeface="Open Sans"/>
              <a:buNone/>
            </a:pPr>
            <a:r>
              <a:rPr lang="nl-NL" sz="2400" b="0" i="0" u="sng" strike="noStrike" cap="none">
                <a:solidFill>
                  <a:srgbClr val="00438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www.projecttaalinzicht.nl</a:t>
            </a:r>
            <a:r>
              <a:rPr lang="nl-NL" sz="2400" b="0" i="0" u="none" strike="noStrike" cap="none">
                <a:solidFill>
                  <a:srgbClr val="004381"/>
                </a:solidFill>
                <a:latin typeface="Open Sans"/>
                <a:ea typeface="Open Sans"/>
                <a:cs typeface="Open Sans"/>
                <a:sym typeface="Open Sans"/>
              </a:rPr>
              <a:t> </a:t>
            </a:r>
            <a:endParaRPr sz="2400">
              <a:solidFill>
                <a:srgbClr val="004381"/>
              </a:solidFill>
            </a:endParaRPr>
          </a:p>
        </p:txBody>
      </p:sp>
      <p:cxnSp>
        <p:nvCxnSpPr>
          <p:cNvPr id="432" name="Google Shape;432;p22"/>
          <p:cNvCxnSpPr/>
          <p:nvPr/>
        </p:nvCxnSpPr>
        <p:spPr>
          <a:xfrm>
            <a:off x="-5862" y="1516517"/>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433" name="Google Shape;433;p22"/>
          <p:cNvSpPr txBox="1"/>
          <p:nvPr/>
        </p:nvSpPr>
        <p:spPr>
          <a:xfrm>
            <a:off x="10227534" y="3702140"/>
            <a:ext cx="13231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a:solidFill>
                  <a:schemeClr val="lt1"/>
                </a:solidFill>
                <a:latin typeface="Calibri"/>
                <a:ea typeface="Calibri"/>
                <a:cs typeface="Calibri"/>
                <a:sym typeface="Calibri"/>
              </a:rPr>
              <a:t>58,2%</a:t>
            </a:r>
            <a:endParaRPr/>
          </a:p>
        </p:txBody>
      </p:sp>
      <p:sp>
        <p:nvSpPr>
          <p:cNvPr id="434" name="Google Shape;434;p22"/>
          <p:cNvSpPr txBox="1"/>
          <p:nvPr/>
        </p:nvSpPr>
        <p:spPr>
          <a:xfrm>
            <a:off x="9263468" y="2703435"/>
            <a:ext cx="13231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a:solidFill>
                  <a:schemeClr val="lt1"/>
                </a:solidFill>
                <a:latin typeface="Calibri"/>
                <a:ea typeface="Calibri"/>
                <a:cs typeface="Calibri"/>
                <a:sym typeface="Calibri"/>
              </a:rPr>
              <a:t>34,6%</a:t>
            </a:r>
            <a:endParaRPr/>
          </a:p>
        </p:txBody>
      </p:sp>
      <p:sp>
        <p:nvSpPr>
          <p:cNvPr id="435" name="Google Shape;435;p22"/>
          <p:cNvSpPr txBox="1"/>
          <p:nvPr/>
        </p:nvSpPr>
        <p:spPr>
          <a:xfrm>
            <a:off x="8897479" y="4416138"/>
            <a:ext cx="13231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a:solidFill>
                  <a:schemeClr val="lt1"/>
                </a:solidFill>
                <a:latin typeface="Calibri"/>
                <a:ea typeface="Calibri"/>
                <a:cs typeface="Calibri"/>
                <a:sym typeface="Calibri"/>
              </a:rPr>
              <a:t>7,2%</a:t>
            </a:r>
            <a:endParaRPr/>
          </a:p>
        </p:txBody>
      </p:sp>
      <p:pic>
        <p:nvPicPr>
          <p:cNvPr id="6" name="Afbeelding 5">
            <a:extLst>
              <a:ext uri="{FF2B5EF4-FFF2-40B4-BE49-F238E27FC236}">
                <a16:creationId xmlns:a16="http://schemas.microsoft.com/office/drawing/2014/main" id="{A39861C9-26BF-507B-3746-40F8BD8C7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40" y="2094283"/>
            <a:ext cx="5760878" cy="3543722"/>
          </a:xfrm>
          <a:prstGeom prst="rect">
            <a:avLst/>
          </a:prstGeom>
        </p:spPr>
      </p:pic>
      <p:grpSp>
        <p:nvGrpSpPr>
          <p:cNvPr id="9" name="Groep 8">
            <a:extLst>
              <a:ext uri="{FF2B5EF4-FFF2-40B4-BE49-F238E27FC236}">
                <a16:creationId xmlns:a16="http://schemas.microsoft.com/office/drawing/2014/main" id="{E891ABAC-C945-9E7A-3DB1-49E43B2F1A50}"/>
              </a:ext>
            </a:extLst>
          </p:cNvPr>
          <p:cNvGrpSpPr/>
          <p:nvPr/>
        </p:nvGrpSpPr>
        <p:grpSpPr>
          <a:xfrm>
            <a:off x="7957171" y="4234284"/>
            <a:ext cx="3197338" cy="1021556"/>
            <a:chOff x="8681340" y="1542844"/>
            <a:chExt cx="3197338" cy="1021556"/>
          </a:xfrm>
          <a:solidFill>
            <a:srgbClr val="23695E"/>
          </a:solidFill>
        </p:grpSpPr>
        <p:sp>
          <p:nvSpPr>
            <p:cNvPr id="7" name="Tekstvak 6">
              <a:extLst>
                <a:ext uri="{FF2B5EF4-FFF2-40B4-BE49-F238E27FC236}">
                  <a16:creationId xmlns:a16="http://schemas.microsoft.com/office/drawing/2014/main" id="{6183F565-F4ED-94A4-2E15-A4D292A589A8}"/>
                </a:ext>
              </a:extLst>
            </p:cNvPr>
            <p:cNvSpPr txBox="1"/>
            <p:nvPr/>
          </p:nvSpPr>
          <p:spPr>
            <a:xfrm>
              <a:off x="8681340" y="1542844"/>
              <a:ext cx="3197338" cy="1021556"/>
            </a:xfrm>
            <a:prstGeom prst="roundRect">
              <a:avLst/>
            </a:prstGeom>
            <a:grpFill/>
          </p:spPr>
          <p:txBody>
            <a:bodyPr wrap="square" rtlCol="0">
              <a:spAutoFit/>
            </a:bodyPr>
            <a:lstStyle/>
            <a:p>
              <a:r>
                <a:rPr lang="nl-NL">
                  <a:solidFill>
                    <a:schemeClr val="bg1"/>
                  </a:solidFill>
                </a:rPr>
                <a:t>Dit project wordt mogelijk door subsidie van</a:t>
              </a:r>
            </a:p>
            <a:p>
              <a:r>
                <a:rPr lang="nl-NL">
                  <a:solidFill>
                    <a:schemeClr val="bg1"/>
                  </a:solidFill>
                </a:rPr>
                <a:t>Subsidienummer: 637003002  </a:t>
              </a:r>
            </a:p>
          </p:txBody>
        </p:sp>
        <p:pic>
          <p:nvPicPr>
            <p:cNvPr id="1028" name="Picture 4" descr="Tweets with replies by ZonMw (@ZonMw) / Twitter">
              <a:extLst>
                <a:ext uri="{FF2B5EF4-FFF2-40B4-BE49-F238E27FC236}">
                  <a16:creationId xmlns:a16="http://schemas.microsoft.com/office/drawing/2014/main" id="{596DF594-E0AA-C81F-55D7-F34D144872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328" r="30756" b="55155"/>
            <a:stretch/>
          </p:blipFill>
          <p:spPr bwMode="auto">
            <a:xfrm>
              <a:off x="10457952" y="2066641"/>
              <a:ext cx="1291664" cy="339681"/>
            </a:xfrm>
            <a:prstGeom prst="rect">
              <a:avLst/>
            </a:prstGeom>
            <a:grpFill/>
          </p:spPr>
        </p:pic>
      </p:grpSp>
      <p:pic>
        <p:nvPicPr>
          <p:cNvPr id="3" name="Picture 3">
            <a:extLst>
              <a:ext uri="{FF2B5EF4-FFF2-40B4-BE49-F238E27FC236}">
                <a16:creationId xmlns:a16="http://schemas.microsoft.com/office/drawing/2014/main" id="{9752FA6A-7C56-E6CC-908E-E7D6E75BC8CB}"/>
              </a:ext>
            </a:extLst>
          </p:cNvPr>
          <p:cNvPicPr>
            <a:picLocks noChangeAspect="1"/>
          </p:cNvPicPr>
          <p:nvPr/>
        </p:nvPicPr>
        <p:blipFill>
          <a:blip r:embed="rId6"/>
          <a:stretch>
            <a:fillRect/>
          </a:stretch>
        </p:blipFill>
        <p:spPr>
          <a:xfrm>
            <a:off x="7170349" y="3007077"/>
            <a:ext cx="4395236" cy="1055337"/>
          </a:xfrm>
          <a:prstGeom prst="rect">
            <a:avLst/>
          </a:prstGeom>
        </p:spPr>
      </p:pic>
    </p:spTree>
    <p:extLst>
      <p:ext uri="{BB962C8B-B14F-4D97-AF65-F5344CB8AC3E}">
        <p14:creationId xmlns:p14="http://schemas.microsoft.com/office/powerpoint/2010/main" val="2290291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num">
                                      <p:cBhvr additive="base">
                                        <p:cTn id="7" dur="500" fill="hold"/>
                                        <p:tgtEl>
                                          <p:spTgt spid="435"/>
                                        </p:tgtEl>
                                        <p:attrNameLst>
                                          <p:attrName>ppt_x</p:attrName>
                                        </p:attrNameLst>
                                      </p:cBhvr>
                                      <p:tavLst>
                                        <p:tav tm="0">
                                          <p:val>
                                            <p:strVal val="0-#ppt_w/2"/>
                                          </p:val>
                                        </p:tav>
                                        <p:tav tm="100000">
                                          <p:val>
                                            <p:strVal val="#ppt_x"/>
                                          </p:val>
                                        </p:tav>
                                      </p:tavLst>
                                    </p:anim>
                                    <p:anim calcmode="lin" valueType="num">
                                      <p:cBhvr additive="base">
                                        <p:cTn id="8" dur="500" fill="hold"/>
                                        <p:tgtEl>
                                          <p:spTgt spid="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cxnSp>
        <p:nvCxnSpPr>
          <p:cNvPr id="105" name="Google Shape;105;p2"/>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107" name="Google Shape;107;p2"/>
          <p:cNvSpPr txBox="1">
            <a:spLocks noGrp="1"/>
          </p:cNvSpPr>
          <p:nvPr>
            <p:ph type="title"/>
          </p:nvPr>
        </p:nvSpPr>
        <p:spPr>
          <a:xfrm>
            <a:off x="105149" y="275268"/>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sym typeface="Open Sans"/>
              </a:rPr>
              <a:t>Een TOS heeft gevolgen voor…</a:t>
            </a:r>
            <a:endParaRPr/>
          </a:p>
        </p:txBody>
      </p:sp>
      <p:grpSp>
        <p:nvGrpSpPr>
          <p:cNvPr id="13" name="Groep 12">
            <a:extLst>
              <a:ext uri="{FF2B5EF4-FFF2-40B4-BE49-F238E27FC236}">
                <a16:creationId xmlns:a16="http://schemas.microsoft.com/office/drawing/2014/main" id="{4E34EB1E-CAEA-AF64-A288-DE3C499BEF0E}"/>
              </a:ext>
            </a:extLst>
          </p:cNvPr>
          <p:cNvGrpSpPr/>
          <p:nvPr/>
        </p:nvGrpSpPr>
        <p:grpSpPr>
          <a:xfrm>
            <a:off x="870612" y="1590120"/>
            <a:ext cx="4058818" cy="4810680"/>
            <a:chOff x="870612" y="1590120"/>
            <a:chExt cx="4058818" cy="4810680"/>
          </a:xfrm>
        </p:grpSpPr>
        <p:sp>
          <p:nvSpPr>
            <p:cNvPr id="4" name="Ovaal 3">
              <a:extLst>
                <a:ext uri="{FF2B5EF4-FFF2-40B4-BE49-F238E27FC236}">
                  <a16:creationId xmlns:a16="http://schemas.microsoft.com/office/drawing/2014/main" id="{3C5857E4-769D-2A2A-5775-A0FFF028E7E9}"/>
                </a:ext>
              </a:extLst>
            </p:cNvPr>
            <p:cNvSpPr/>
            <p:nvPr/>
          </p:nvSpPr>
          <p:spPr>
            <a:xfrm>
              <a:off x="870612" y="1590120"/>
              <a:ext cx="4058818" cy="1108364"/>
            </a:xfrm>
            <a:prstGeom prst="ellipse">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000">
                  <a:cs typeface="Arial"/>
                </a:rPr>
                <a:t>Taal en communicatie</a:t>
              </a:r>
              <a:endParaRPr lang="nl-NL" sz="2000">
                <a:ea typeface="Calibri"/>
                <a:cs typeface="Calibri"/>
              </a:endParaRPr>
            </a:p>
          </p:txBody>
        </p:sp>
        <p:cxnSp>
          <p:nvCxnSpPr>
            <p:cNvPr id="5" name="Rechte verbindingslijn met pijl 4">
              <a:extLst>
                <a:ext uri="{FF2B5EF4-FFF2-40B4-BE49-F238E27FC236}">
                  <a16:creationId xmlns:a16="http://schemas.microsoft.com/office/drawing/2014/main" id="{0DFFD646-1D12-7348-CB07-C09580C2C7A0}"/>
                </a:ext>
              </a:extLst>
            </p:cNvPr>
            <p:cNvCxnSpPr>
              <a:cxnSpLocks/>
            </p:cNvCxnSpPr>
            <p:nvPr/>
          </p:nvCxnSpPr>
          <p:spPr>
            <a:xfrm>
              <a:off x="2857500" y="2591278"/>
              <a:ext cx="0" cy="3809522"/>
            </a:xfrm>
            <a:prstGeom prst="straightConnector1">
              <a:avLst/>
            </a:prstGeom>
            <a:ln w="76200">
              <a:solidFill>
                <a:schemeClr val="accent2">
                  <a:shade val="95000"/>
                  <a:satMod val="105000"/>
                  <a:alpha val="22000"/>
                </a:schemeClr>
              </a:solidFill>
              <a:tailEnd type="triangle"/>
            </a:ln>
          </p:spPr>
          <p:style>
            <a:lnRef idx="1">
              <a:schemeClr val="accent2"/>
            </a:lnRef>
            <a:fillRef idx="0">
              <a:schemeClr val="accent2"/>
            </a:fillRef>
            <a:effectRef idx="0">
              <a:schemeClr val="accent2"/>
            </a:effectRef>
            <a:fontRef idx="minor">
              <a:schemeClr val="tx1"/>
            </a:fontRef>
          </p:style>
        </p:cxnSp>
      </p:grpSp>
      <p:sp>
        <p:nvSpPr>
          <p:cNvPr id="8" name="Google Shape;110;p2">
            <a:extLst>
              <a:ext uri="{FF2B5EF4-FFF2-40B4-BE49-F238E27FC236}">
                <a16:creationId xmlns:a16="http://schemas.microsoft.com/office/drawing/2014/main" id="{FE61D960-DEFE-F2CD-A370-0E909E4F8A21}"/>
              </a:ext>
            </a:extLst>
          </p:cNvPr>
          <p:cNvSpPr/>
          <p:nvPr/>
        </p:nvSpPr>
        <p:spPr>
          <a:xfrm>
            <a:off x="828091" y="3127730"/>
            <a:ext cx="4058817"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Sociaal-emotionele ontwikkeling</a:t>
            </a:r>
            <a:endParaRPr>
              <a:solidFill>
                <a:srgbClr val="002060"/>
              </a:solidFill>
            </a:endParaRPr>
          </a:p>
        </p:txBody>
      </p:sp>
      <p:sp>
        <p:nvSpPr>
          <p:cNvPr id="9" name="Google Shape;111;p2">
            <a:extLst>
              <a:ext uri="{FF2B5EF4-FFF2-40B4-BE49-F238E27FC236}">
                <a16:creationId xmlns:a16="http://schemas.microsoft.com/office/drawing/2014/main" id="{8A32E3FE-C071-CE75-6966-70D74639CFB6}"/>
              </a:ext>
            </a:extLst>
          </p:cNvPr>
          <p:cNvSpPr/>
          <p:nvPr/>
        </p:nvSpPr>
        <p:spPr>
          <a:xfrm>
            <a:off x="828090" y="4017955"/>
            <a:ext cx="4058818"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Cognitieve en schoolse </a:t>
            </a:r>
            <a:endParaRPr>
              <a:solidFill>
                <a:srgbClr val="002060"/>
              </a:solidFill>
            </a:endParaRPr>
          </a:p>
          <a:p>
            <a:pPr marL="0" marR="0" lvl="0" indent="0" algn="ctr" rtl="0">
              <a:spcBef>
                <a:spcPts val="0"/>
              </a:spcBef>
              <a:spcAft>
                <a:spcPts val="0"/>
              </a:spcAft>
              <a:buNone/>
            </a:pPr>
            <a:r>
              <a:rPr lang="nl-NL" sz="2000">
                <a:solidFill>
                  <a:srgbClr val="002060"/>
                </a:solidFill>
                <a:latin typeface="Calibri"/>
                <a:ea typeface="Calibri"/>
                <a:cs typeface="Calibri"/>
                <a:sym typeface="Calibri"/>
              </a:rPr>
              <a:t>ontwikkeling</a:t>
            </a:r>
            <a:endParaRPr>
              <a:solidFill>
                <a:srgbClr val="002060"/>
              </a:solidFill>
            </a:endParaRPr>
          </a:p>
        </p:txBody>
      </p:sp>
      <p:sp>
        <p:nvSpPr>
          <p:cNvPr id="10" name="Google Shape;112;p2">
            <a:extLst>
              <a:ext uri="{FF2B5EF4-FFF2-40B4-BE49-F238E27FC236}">
                <a16:creationId xmlns:a16="http://schemas.microsoft.com/office/drawing/2014/main" id="{C36E2666-95FD-C607-8746-655193CA09A4}"/>
              </a:ext>
            </a:extLst>
          </p:cNvPr>
          <p:cNvSpPr/>
          <p:nvPr/>
        </p:nvSpPr>
        <p:spPr>
          <a:xfrm>
            <a:off x="828090" y="4903047"/>
            <a:ext cx="4058818"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Maatschappelijk </a:t>
            </a:r>
            <a:endParaRPr>
              <a:solidFill>
                <a:srgbClr val="002060"/>
              </a:solidFill>
            </a:endParaRPr>
          </a:p>
          <a:p>
            <a:pPr marL="0" marR="0" lvl="0" indent="0" algn="ctr" rtl="0">
              <a:spcBef>
                <a:spcPts val="0"/>
              </a:spcBef>
              <a:spcAft>
                <a:spcPts val="0"/>
              </a:spcAft>
              <a:buNone/>
            </a:pPr>
            <a:r>
              <a:rPr lang="nl-NL" sz="2000">
                <a:solidFill>
                  <a:srgbClr val="002060"/>
                </a:solidFill>
                <a:latin typeface="Calibri"/>
                <a:ea typeface="Calibri"/>
                <a:cs typeface="Calibri"/>
                <a:sym typeface="Calibri"/>
              </a:rPr>
              <a:t>functioneren</a:t>
            </a:r>
            <a:endParaRPr>
              <a:solidFill>
                <a:srgbClr val="002060"/>
              </a:solidFill>
            </a:endParaRPr>
          </a:p>
        </p:txBody>
      </p:sp>
      <p:pic>
        <p:nvPicPr>
          <p:cNvPr id="6" name="Afbeelding 8" descr="Afbeelding met draad&#10;&#10;Automatisch gegenereerde beschrijving">
            <a:extLst>
              <a:ext uri="{FF2B5EF4-FFF2-40B4-BE49-F238E27FC236}">
                <a16:creationId xmlns:a16="http://schemas.microsoft.com/office/drawing/2014/main" id="{9AA6615E-4E87-CA8D-964C-B8D1E0746C1D}"/>
              </a:ext>
            </a:extLst>
          </p:cNvPr>
          <p:cNvPicPr>
            <a:picLocks noChangeAspect="1"/>
          </p:cNvPicPr>
          <p:nvPr/>
        </p:nvPicPr>
        <p:blipFill>
          <a:blip r:embed="rId3"/>
          <a:stretch>
            <a:fillRect/>
          </a:stretch>
        </p:blipFill>
        <p:spPr>
          <a:xfrm>
            <a:off x="7828562" y="3332162"/>
            <a:ext cx="1467432" cy="1024821"/>
          </a:xfrm>
          <a:prstGeom prst="rect">
            <a:avLst/>
          </a:prstGeom>
        </p:spPr>
      </p:pic>
      <p:sp>
        <p:nvSpPr>
          <p:cNvPr id="17" name="Ovaal 11">
            <a:extLst>
              <a:ext uri="{FF2B5EF4-FFF2-40B4-BE49-F238E27FC236}">
                <a16:creationId xmlns:a16="http://schemas.microsoft.com/office/drawing/2014/main" id="{EC9B0461-D51F-9EA4-DAF9-D9B1D4AE83F9}"/>
              </a:ext>
            </a:extLst>
          </p:cNvPr>
          <p:cNvSpPr/>
          <p:nvPr/>
        </p:nvSpPr>
        <p:spPr>
          <a:xfrm>
            <a:off x="7353876" y="2532467"/>
            <a:ext cx="2063571" cy="2199271"/>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Tree>
    <p:extLst>
      <p:ext uri="{BB962C8B-B14F-4D97-AF65-F5344CB8AC3E}">
        <p14:creationId xmlns:p14="http://schemas.microsoft.com/office/powerpoint/2010/main" val="249780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8" name="Afbeelding 8" descr="Afbeelding met draad&#10;&#10;Automatisch gegenereerde beschrijving">
            <a:extLst>
              <a:ext uri="{FF2B5EF4-FFF2-40B4-BE49-F238E27FC236}">
                <a16:creationId xmlns:a16="http://schemas.microsoft.com/office/drawing/2014/main" id="{F56EA3A8-BCDD-459E-9972-8707BE95A216}"/>
              </a:ext>
            </a:extLst>
          </p:cNvPr>
          <p:cNvPicPr>
            <a:picLocks noChangeAspect="1"/>
          </p:cNvPicPr>
          <p:nvPr/>
        </p:nvPicPr>
        <p:blipFill>
          <a:blip r:embed="rId3"/>
          <a:stretch>
            <a:fillRect/>
          </a:stretch>
        </p:blipFill>
        <p:spPr>
          <a:xfrm>
            <a:off x="5362949" y="1792741"/>
            <a:ext cx="5843783" cy="4031631"/>
          </a:xfrm>
          <a:prstGeom prst="rect">
            <a:avLst/>
          </a:prstGeom>
        </p:spPr>
      </p:pic>
      <p:sp>
        <p:nvSpPr>
          <p:cNvPr id="26" name="Ovaal 25">
            <a:extLst>
              <a:ext uri="{FF2B5EF4-FFF2-40B4-BE49-F238E27FC236}">
                <a16:creationId xmlns:a16="http://schemas.microsoft.com/office/drawing/2014/main" id="{7E492508-EF75-13F9-ED9C-2CD21D433B17}"/>
              </a:ext>
            </a:extLst>
          </p:cNvPr>
          <p:cNvSpPr/>
          <p:nvPr/>
        </p:nvSpPr>
        <p:spPr>
          <a:xfrm>
            <a:off x="7434878" y="2591278"/>
            <a:ext cx="2063571" cy="2199271"/>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F856AFCB-6799-D552-28F7-3F63C00FC923}"/>
              </a:ext>
            </a:extLst>
          </p:cNvPr>
          <p:cNvSpPr/>
          <p:nvPr/>
        </p:nvSpPr>
        <p:spPr>
          <a:xfrm>
            <a:off x="0" y="0"/>
            <a:ext cx="12192000" cy="1160874"/>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Google Shape;107;p2">
            <a:extLst>
              <a:ext uri="{FF2B5EF4-FFF2-40B4-BE49-F238E27FC236}">
                <a16:creationId xmlns:a16="http://schemas.microsoft.com/office/drawing/2014/main" id="{AA449D5C-7697-C02A-EA55-C9485D584776}"/>
              </a:ext>
            </a:extLst>
          </p:cNvPr>
          <p:cNvSpPr txBox="1">
            <a:spLocks noGrp="1"/>
          </p:cNvSpPr>
          <p:nvPr>
            <p:ph type="title"/>
          </p:nvPr>
        </p:nvSpPr>
        <p:spPr>
          <a:xfrm>
            <a:off x="105149" y="276544"/>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sym typeface="Open Sans"/>
              </a:rPr>
              <a:t>Een TOS heeft gevolgen voor…</a:t>
            </a:r>
            <a:endParaRPr/>
          </a:p>
        </p:txBody>
      </p:sp>
      <p:grpSp>
        <p:nvGrpSpPr>
          <p:cNvPr id="15" name="Groep 14">
            <a:extLst>
              <a:ext uri="{FF2B5EF4-FFF2-40B4-BE49-F238E27FC236}">
                <a16:creationId xmlns:a16="http://schemas.microsoft.com/office/drawing/2014/main" id="{8E9F8D4E-0DB0-5145-837C-4A73D7FDB7AF}"/>
              </a:ext>
            </a:extLst>
          </p:cNvPr>
          <p:cNvGrpSpPr/>
          <p:nvPr/>
        </p:nvGrpSpPr>
        <p:grpSpPr>
          <a:xfrm>
            <a:off x="870612" y="1608049"/>
            <a:ext cx="4058818" cy="4792751"/>
            <a:chOff x="870612" y="1608049"/>
            <a:chExt cx="4058818" cy="4792751"/>
          </a:xfrm>
        </p:grpSpPr>
        <p:sp>
          <p:nvSpPr>
            <p:cNvPr id="10" name="Ovaal 9">
              <a:extLst>
                <a:ext uri="{FF2B5EF4-FFF2-40B4-BE49-F238E27FC236}">
                  <a16:creationId xmlns:a16="http://schemas.microsoft.com/office/drawing/2014/main" id="{BA5D2F83-9BD1-6ABE-D013-4E5E7CB2B586}"/>
                </a:ext>
              </a:extLst>
            </p:cNvPr>
            <p:cNvSpPr/>
            <p:nvPr/>
          </p:nvSpPr>
          <p:spPr>
            <a:xfrm>
              <a:off x="870612" y="1608049"/>
              <a:ext cx="4058818" cy="1108364"/>
            </a:xfrm>
            <a:prstGeom prst="ellipse">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000">
                  <a:cs typeface="Arial"/>
                </a:rPr>
                <a:t>Taal en communicatie</a:t>
              </a:r>
              <a:endParaRPr lang="nl-NL" sz="2000">
                <a:ea typeface="Calibri"/>
                <a:cs typeface="Calibri"/>
              </a:endParaRPr>
            </a:p>
          </p:txBody>
        </p:sp>
        <p:cxnSp>
          <p:nvCxnSpPr>
            <p:cNvPr id="11" name="Rechte verbindingslijn met pijl 10">
              <a:extLst>
                <a:ext uri="{FF2B5EF4-FFF2-40B4-BE49-F238E27FC236}">
                  <a16:creationId xmlns:a16="http://schemas.microsoft.com/office/drawing/2014/main" id="{D1D61C9E-81FF-B99F-67E3-653E8E8194DD}"/>
                </a:ext>
              </a:extLst>
            </p:cNvPr>
            <p:cNvCxnSpPr>
              <a:cxnSpLocks/>
            </p:cNvCxnSpPr>
            <p:nvPr/>
          </p:nvCxnSpPr>
          <p:spPr>
            <a:xfrm>
              <a:off x="2857500" y="2591278"/>
              <a:ext cx="0" cy="3809522"/>
            </a:xfrm>
            <a:prstGeom prst="straightConnector1">
              <a:avLst/>
            </a:prstGeom>
            <a:ln w="76200">
              <a:solidFill>
                <a:schemeClr val="accent2">
                  <a:shade val="95000"/>
                  <a:satMod val="105000"/>
                  <a:alpha val="22000"/>
                </a:schemeClr>
              </a:solidFill>
              <a:tailEnd type="triangle"/>
            </a:ln>
          </p:spPr>
          <p:style>
            <a:lnRef idx="1">
              <a:schemeClr val="accent2"/>
            </a:lnRef>
            <a:fillRef idx="0">
              <a:schemeClr val="accent2"/>
            </a:fillRef>
            <a:effectRef idx="0">
              <a:schemeClr val="accent2"/>
            </a:effectRef>
            <a:fontRef idx="minor">
              <a:schemeClr val="tx1"/>
            </a:fontRef>
          </p:style>
        </p:cxnSp>
      </p:grpSp>
      <p:sp>
        <p:nvSpPr>
          <p:cNvPr id="12" name="Google Shape;110;p2">
            <a:extLst>
              <a:ext uri="{FF2B5EF4-FFF2-40B4-BE49-F238E27FC236}">
                <a16:creationId xmlns:a16="http://schemas.microsoft.com/office/drawing/2014/main" id="{F5BCBCD3-9AEA-0498-99A5-86455BE9D908}"/>
              </a:ext>
            </a:extLst>
          </p:cNvPr>
          <p:cNvSpPr/>
          <p:nvPr/>
        </p:nvSpPr>
        <p:spPr>
          <a:xfrm>
            <a:off x="828091" y="3127730"/>
            <a:ext cx="4058817"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Sociaal-emotionele ontwikkeling</a:t>
            </a:r>
            <a:endParaRPr>
              <a:solidFill>
                <a:srgbClr val="002060"/>
              </a:solidFill>
            </a:endParaRPr>
          </a:p>
        </p:txBody>
      </p:sp>
      <p:sp>
        <p:nvSpPr>
          <p:cNvPr id="13" name="Google Shape;111;p2">
            <a:extLst>
              <a:ext uri="{FF2B5EF4-FFF2-40B4-BE49-F238E27FC236}">
                <a16:creationId xmlns:a16="http://schemas.microsoft.com/office/drawing/2014/main" id="{78B65E97-BE87-07FC-7F1D-79DD395736F2}"/>
              </a:ext>
            </a:extLst>
          </p:cNvPr>
          <p:cNvSpPr/>
          <p:nvPr/>
        </p:nvSpPr>
        <p:spPr>
          <a:xfrm>
            <a:off x="828090" y="4017955"/>
            <a:ext cx="4058818"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Cognitieve en schoolse </a:t>
            </a:r>
            <a:endParaRPr>
              <a:solidFill>
                <a:srgbClr val="002060"/>
              </a:solidFill>
            </a:endParaRPr>
          </a:p>
          <a:p>
            <a:pPr marL="0" marR="0" lvl="0" indent="0" algn="ctr" rtl="0">
              <a:spcBef>
                <a:spcPts val="0"/>
              </a:spcBef>
              <a:spcAft>
                <a:spcPts val="0"/>
              </a:spcAft>
              <a:buNone/>
            </a:pPr>
            <a:r>
              <a:rPr lang="nl-NL" sz="2000">
                <a:solidFill>
                  <a:srgbClr val="002060"/>
                </a:solidFill>
                <a:latin typeface="Calibri"/>
                <a:ea typeface="Calibri"/>
                <a:cs typeface="Calibri"/>
                <a:sym typeface="Calibri"/>
              </a:rPr>
              <a:t>ontwikkeling</a:t>
            </a:r>
            <a:endParaRPr>
              <a:solidFill>
                <a:srgbClr val="002060"/>
              </a:solidFill>
            </a:endParaRPr>
          </a:p>
        </p:txBody>
      </p:sp>
      <p:sp>
        <p:nvSpPr>
          <p:cNvPr id="14" name="Google Shape;112;p2">
            <a:extLst>
              <a:ext uri="{FF2B5EF4-FFF2-40B4-BE49-F238E27FC236}">
                <a16:creationId xmlns:a16="http://schemas.microsoft.com/office/drawing/2014/main" id="{19565F6E-FD01-C02B-85CC-FA7394BF218E}"/>
              </a:ext>
            </a:extLst>
          </p:cNvPr>
          <p:cNvSpPr/>
          <p:nvPr/>
        </p:nvSpPr>
        <p:spPr>
          <a:xfrm>
            <a:off x="828090" y="4903047"/>
            <a:ext cx="4058818"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Maatschappelijk </a:t>
            </a:r>
            <a:endParaRPr>
              <a:solidFill>
                <a:srgbClr val="002060"/>
              </a:solidFill>
            </a:endParaRPr>
          </a:p>
          <a:p>
            <a:pPr marL="0" marR="0" lvl="0" indent="0" algn="ctr" rtl="0">
              <a:spcBef>
                <a:spcPts val="0"/>
              </a:spcBef>
              <a:spcAft>
                <a:spcPts val="0"/>
              </a:spcAft>
              <a:buNone/>
            </a:pPr>
            <a:r>
              <a:rPr lang="nl-NL" sz="2000">
                <a:solidFill>
                  <a:srgbClr val="002060"/>
                </a:solidFill>
                <a:latin typeface="Calibri"/>
                <a:ea typeface="Calibri"/>
                <a:cs typeface="Calibri"/>
                <a:sym typeface="Calibri"/>
              </a:rPr>
              <a:t>functioneren</a:t>
            </a:r>
            <a:endParaRPr>
              <a:solidFill>
                <a:srgbClr val="002060"/>
              </a:solidFill>
            </a:endParaRPr>
          </a:p>
        </p:txBody>
      </p:sp>
      <p:cxnSp>
        <p:nvCxnSpPr>
          <p:cNvPr id="17" name="Google Shape;105;p2">
            <a:extLst>
              <a:ext uri="{FF2B5EF4-FFF2-40B4-BE49-F238E27FC236}">
                <a16:creationId xmlns:a16="http://schemas.microsoft.com/office/drawing/2014/main" id="{3A44F80E-AEE1-39E9-D247-1F3B7A4086DF}"/>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Tree>
    <p:extLst>
      <p:ext uri="{BB962C8B-B14F-4D97-AF65-F5344CB8AC3E}">
        <p14:creationId xmlns:p14="http://schemas.microsoft.com/office/powerpoint/2010/main" val="11537863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oogle Shape;116;p2">
            <a:extLst>
              <a:ext uri="{FF2B5EF4-FFF2-40B4-BE49-F238E27FC236}">
                <a16:creationId xmlns:a16="http://schemas.microsoft.com/office/drawing/2014/main" id="{9A59FC3E-F5AD-59FE-B161-33968020D1A9}"/>
              </a:ext>
            </a:extLst>
          </p:cNvPr>
          <p:cNvPicPr preferRelativeResize="0"/>
          <p:nvPr/>
        </p:nvPicPr>
        <p:blipFill rotWithShape="1">
          <a:blip r:embed="rId3"/>
          <a:srcRect t="10955" b="9554"/>
          <a:stretch/>
        </p:blipFill>
        <p:spPr>
          <a:xfrm>
            <a:off x="2373302" y="1351625"/>
            <a:ext cx="7445396" cy="4154750"/>
          </a:xfrm>
          <a:prstGeom prst="rect">
            <a:avLst/>
          </a:prstGeom>
          <a:noFill/>
        </p:spPr>
      </p:pic>
    </p:spTree>
    <p:extLst>
      <p:ext uri="{BB962C8B-B14F-4D97-AF65-F5344CB8AC3E}">
        <p14:creationId xmlns:p14="http://schemas.microsoft.com/office/powerpoint/2010/main" val="182433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DE8"/>
        </a:solidFill>
        <a:effectLst/>
      </p:bgPr>
    </p:bg>
    <p:spTree>
      <p:nvGrpSpPr>
        <p:cNvPr id="1" name="Shape 151"/>
        <p:cNvGrpSpPr/>
        <p:nvPr/>
      </p:nvGrpSpPr>
      <p:grpSpPr>
        <a:xfrm>
          <a:off x="0" y="0"/>
          <a:ext cx="0" cy="0"/>
          <a:chOff x="0" y="0"/>
          <a:chExt cx="0" cy="0"/>
        </a:xfrm>
      </p:grpSpPr>
      <p:sp>
        <p:nvSpPr>
          <p:cNvPr id="2" name="Rechthoek 1">
            <a:extLst>
              <a:ext uri="{FF2B5EF4-FFF2-40B4-BE49-F238E27FC236}">
                <a16:creationId xmlns:a16="http://schemas.microsoft.com/office/drawing/2014/main" id="{110DBA54-666C-D6A5-6587-491CF7F57EC5}"/>
              </a:ext>
            </a:extLst>
          </p:cNvPr>
          <p:cNvSpPr/>
          <p:nvPr/>
        </p:nvSpPr>
        <p:spPr>
          <a:xfrm>
            <a:off x="-1" y="0"/>
            <a:ext cx="12192000" cy="1160874"/>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 name="Google Shape;105;p2">
            <a:extLst>
              <a:ext uri="{FF2B5EF4-FFF2-40B4-BE49-F238E27FC236}">
                <a16:creationId xmlns:a16="http://schemas.microsoft.com/office/drawing/2014/main" id="{9D24628F-6347-0451-881D-8F6CC08DF22F}"/>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6" name="Google Shape;107;p2">
            <a:extLst>
              <a:ext uri="{FF2B5EF4-FFF2-40B4-BE49-F238E27FC236}">
                <a16:creationId xmlns:a16="http://schemas.microsoft.com/office/drawing/2014/main" id="{3A7EA334-D2B3-892D-CF8E-C1AB84810269}"/>
              </a:ext>
            </a:extLst>
          </p:cNvPr>
          <p:cNvSpPr txBox="1">
            <a:spLocks noGrp="1"/>
          </p:cNvSpPr>
          <p:nvPr>
            <p:ph type="title"/>
          </p:nvPr>
        </p:nvSpPr>
        <p:spPr>
          <a:xfrm>
            <a:off x="152498" y="282458"/>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sym typeface="Open Sans"/>
              </a:rPr>
              <a:t>Opzet van het onderzoek</a:t>
            </a:r>
            <a:endParaRPr/>
          </a:p>
        </p:txBody>
      </p:sp>
      <p:pic>
        <p:nvPicPr>
          <p:cNvPr id="10" name="Afbeelding 9">
            <a:extLst>
              <a:ext uri="{FF2B5EF4-FFF2-40B4-BE49-F238E27FC236}">
                <a16:creationId xmlns:a16="http://schemas.microsoft.com/office/drawing/2014/main" id="{2ED2801D-2400-6778-CE6F-1A2AB7AEA5F5}"/>
              </a:ext>
            </a:extLst>
          </p:cNvPr>
          <p:cNvPicPr>
            <a:picLocks noChangeAspect="1"/>
          </p:cNvPicPr>
          <p:nvPr/>
        </p:nvPicPr>
        <p:blipFill>
          <a:blip r:embed="rId3"/>
          <a:stretch>
            <a:fillRect/>
          </a:stretch>
        </p:blipFill>
        <p:spPr>
          <a:xfrm>
            <a:off x="329903" y="2546719"/>
            <a:ext cx="11532193" cy="2870348"/>
          </a:xfrm>
          <a:prstGeom prst="rect">
            <a:avLst/>
          </a:prstGeom>
        </p:spPr>
      </p:pic>
    </p:spTree>
    <p:extLst>
      <p:ext uri="{BB962C8B-B14F-4D97-AF65-F5344CB8AC3E}">
        <p14:creationId xmlns:p14="http://schemas.microsoft.com/office/powerpoint/2010/main" val="111605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Tekstvak 1">
            <a:extLst>
              <a:ext uri="{FF2B5EF4-FFF2-40B4-BE49-F238E27FC236}">
                <a16:creationId xmlns:a16="http://schemas.microsoft.com/office/drawing/2014/main" id="{A2DC22C2-A998-4D13-B8FD-A4D3C6C5E2FD}"/>
              </a:ext>
            </a:extLst>
          </p:cNvPr>
          <p:cNvSpPr txBox="1"/>
          <p:nvPr/>
        </p:nvSpPr>
        <p:spPr>
          <a:xfrm>
            <a:off x="938980" y="1799302"/>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sp>
        <p:nvSpPr>
          <p:cNvPr id="4" name="Rechthoek: afgeronde hoeken 2">
            <a:extLst>
              <a:ext uri="{FF2B5EF4-FFF2-40B4-BE49-F238E27FC236}">
                <a16:creationId xmlns:a16="http://schemas.microsoft.com/office/drawing/2014/main" id="{0F645282-6ED5-D5B6-A4B6-C1BA51701748}"/>
              </a:ext>
            </a:extLst>
          </p:cNvPr>
          <p:cNvSpPr/>
          <p:nvPr/>
        </p:nvSpPr>
        <p:spPr>
          <a:xfrm>
            <a:off x="669074" y="1809217"/>
            <a:ext cx="4589616" cy="639097"/>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Sociaal-emotioneel functioneren</a:t>
            </a:r>
          </a:p>
        </p:txBody>
      </p:sp>
      <p:sp>
        <p:nvSpPr>
          <p:cNvPr id="3" name="Rechthoek 2">
            <a:extLst>
              <a:ext uri="{FF2B5EF4-FFF2-40B4-BE49-F238E27FC236}">
                <a16:creationId xmlns:a16="http://schemas.microsoft.com/office/drawing/2014/main" id="{9A62DD05-3DFC-ADCF-3D19-894F582AA742}"/>
              </a:ext>
            </a:extLst>
          </p:cNvPr>
          <p:cNvSpPr/>
          <p:nvPr/>
        </p:nvSpPr>
        <p:spPr>
          <a:xfrm>
            <a:off x="0" y="0"/>
            <a:ext cx="12192000" cy="1160874"/>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afgeronde hoeken 2">
            <a:extLst>
              <a:ext uri="{FF2B5EF4-FFF2-40B4-BE49-F238E27FC236}">
                <a16:creationId xmlns:a16="http://schemas.microsoft.com/office/drawing/2014/main" id="{8FB06048-BD36-DE25-2EAF-82659C8C14EB}"/>
              </a:ext>
            </a:extLst>
          </p:cNvPr>
          <p:cNvSpPr/>
          <p:nvPr/>
        </p:nvSpPr>
        <p:spPr>
          <a:xfrm>
            <a:off x="6371181" y="1799302"/>
            <a:ext cx="4589613" cy="639097"/>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Kwaliteit van Leven</a:t>
            </a:r>
          </a:p>
        </p:txBody>
      </p:sp>
      <p:sp>
        <p:nvSpPr>
          <p:cNvPr id="9" name="Google Shape;107;p2">
            <a:extLst>
              <a:ext uri="{FF2B5EF4-FFF2-40B4-BE49-F238E27FC236}">
                <a16:creationId xmlns:a16="http://schemas.microsoft.com/office/drawing/2014/main" id="{772BFD57-5AF6-DDA0-742F-E47EF2688E1B}"/>
              </a:ext>
            </a:extLst>
          </p:cNvPr>
          <p:cNvSpPr txBox="1">
            <a:spLocks noGrp="1"/>
          </p:cNvSpPr>
          <p:nvPr>
            <p:ph type="title"/>
          </p:nvPr>
        </p:nvSpPr>
        <p:spPr>
          <a:xfrm>
            <a:off x="669074" y="320153"/>
            <a:ext cx="9096001"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sym typeface="Open Sans"/>
              </a:rPr>
              <a:t>Welzijn?</a:t>
            </a:r>
            <a:endParaRPr lang="nl-NL"/>
          </a:p>
        </p:txBody>
      </p:sp>
      <p:cxnSp>
        <p:nvCxnSpPr>
          <p:cNvPr id="10" name="Google Shape;105;p2">
            <a:extLst>
              <a:ext uri="{FF2B5EF4-FFF2-40B4-BE49-F238E27FC236}">
                <a16:creationId xmlns:a16="http://schemas.microsoft.com/office/drawing/2014/main" id="{85021EFB-825C-9A0F-0E41-5F7DF77BA174}"/>
              </a:ext>
            </a:extLst>
          </p:cNvPr>
          <p:cNvCxnSpPr/>
          <p:nvPr/>
        </p:nvCxnSpPr>
        <p:spPr>
          <a:xfrm>
            <a:off x="0" y="1202768"/>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7" name="Tekstvak 6">
            <a:extLst>
              <a:ext uri="{FF2B5EF4-FFF2-40B4-BE49-F238E27FC236}">
                <a16:creationId xmlns:a16="http://schemas.microsoft.com/office/drawing/2014/main" id="{690EC962-B0E4-E0EB-BB9C-33D16DDF890F}"/>
              </a:ext>
            </a:extLst>
          </p:cNvPr>
          <p:cNvSpPr txBox="1"/>
          <p:nvPr/>
        </p:nvSpPr>
        <p:spPr>
          <a:xfrm>
            <a:off x="2050266" y="6031822"/>
            <a:ext cx="8641830" cy="523220"/>
          </a:xfrm>
          <a:prstGeom prst="rect">
            <a:avLst/>
          </a:prstGeom>
          <a:noFill/>
        </p:spPr>
        <p:txBody>
          <a:bodyPr wrap="square" rtlCol="0">
            <a:spAutoFit/>
          </a:bodyPr>
          <a:lstStyle/>
          <a:p>
            <a:r>
              <a:rPr lang="nl-NL" sz="2800">
                <a:solidFill>
                  <a:srgbClr val="002060"/>
                </a:solidFill>
              </a:rPr>
              <a:t>Weinig studies die over beide concepten rapporteren!</a:t>
            </a:r>
          </a:p>
        </p:txBody>
      </p:sp>
      <p:sp>
        <p:nvSpPr>
          <p:cNvPr id="12" name="Rechthoek: afgeronde hoeken 2">
            <a:extLst>
              <a:ext uri="{FF2B5EF4-FFF2-40B4-BE49-F238E27FC236}">
                <a16:creationId xmlns:a16="http://schemas.microsoft.com/office/drawing/2014/main" id="{11EFA37F-1C6C-D3C5-5229-1223573EE2C2}"/>
              </a:ext>
            </a:extLst>
          </p:cNvPr>
          <p:cNvSpPr/>
          <p:nvPr/>
        </p:nvSpPr>
        <p:spPr>
          <a:xfrm>
            <a:off x="6371180" y="2622588"/>
            <a:ext cx="4589613" cy="198941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err="1">
                <a:solidFill>
                  <a:srgbClr val="002060"/>
                </a:solidFill>
              </a:rPr>
              <a:t>Perceptie</a:t>
            </a:r>
            <a:r>
              <a:rPr lang="en-US" sz="2000">
                <a:solidFill>
                  <a:srgbClr val="002060"/>
                </a:solidFill>
              </a:rPr>
              <a:t> </a:t>
            </a:r>
            <a:r>
              <a:rPr lang="en-US" sz="2000" err="1">
                <a:solidFill>
                  <a:srgbClr val="002060"/>
                </a:solidFill>
              </a:rPr>
              <a:t>betreffende</a:t>
            </a:r>
            <a:r>
              <a:rPr lang="en-US" sz="2000">
                <a:solidFill>
                  <a:srgbClr val="002060"/>
                </a:solidFill>
              </a:rPr>
              <a:t> het </a:t>
            </a:r>
            <a:r>
              <a:rPr lang="en-US" sz="2000" err="1">
                <a:solidFill>
                  <a:srgbClr val="002060"/>
                </a:solidFill>
              </a:rPr>
              <a:t>fysieke</a:t>
            </a:r>
            <a:r>
              <a:rPr lang="en-US" sz="2000">
                <a:solidFill>
                  <a:srgbClr val="002060"/>
                </a:solidFill>
              </a:rPr>
              <a:t>, </a:t>
            </a:r>
            <a:r>
              <a:rPr lang="en-US" sz="2000" err="1">
                <a:solidFill>
                  <a:srgbClr val="002060"/>
                </a:solidFill>
              </a:rPr>
              <a:t>psychologische</a:t>
            </a:r>
            <a:r>
              <a:rPr lang="en-US" sz="2000">
                <a:solidFill>
                  <a:srgbClr val="002060"/>
                </a:solidFill>
              </a:rPr>
              <a:t> en </a:t>
            </a:r>
            <a:r>
              <a:rPr lang="en-US" sz="2000" err="1">
                <a:solidFill>
                  <a:srgbClr val="002060"/>
                </a:solidFill>
              </a:rPr>
              <a:t>sociale</a:t>
            </a:r>
            <a:r>
              <a:rPr lang="en-US" sz="2000">
                <a:solidFill>
                  <a:srgbClr val="002060"/>
                </a:solidFill>
              </a:rPr>
              <a:t> </a:t>
            </a:r>
            <a:r>
              <a:rPr lang="en-US" sz="2000" err="1">
                <a:solidFill>
                  <a:srgbClr val="002060"/>
                </a:solidFill>
              </a:rPr>
              <a:t>welzijn</a:t>
            </a:r>
            <a:r>
              <a:rPr lang="en-US" sz="2000">
                <a:solidFill>
                  <a:srgbClr val="002060"/>
                </a:solidFill>
              </a:rPr>
              <a:t> (Markham et al., 2009). </a:t>
            </a:r>
            <a:endParaRPr lang="nl-NL" sz="2000">
              <a:solidFill>
                <a:srgbClr val="002060"/>
              </a:solidFill>
            </a:endParaRPr>
          </a:p>
        </p:txBody>
      </p:sp>
      <p:sp>
        <p:nvSpPr>
          <p:cNvPr id="13" name="Rechthoek: afgeronde hoeken 2">
            <a:extLst>
              <a:ext uri="{FF2B5EF4-FFF2-40B4-BE49-F238E27FC236}">
                <a16:creationId xmlns:a16="http://schemas.microsoft.com/office/drawing/2014/main" id="{903C74B2-CAA4-0B4C-1083-F9DB3244DE87}"/>
              </a:ext>
            </a:extLst>
          </p:cNvPr>
          <p:cNvSpPr/>
          <p:nvPr/>
        </p:nvSpPr>
        <p:spPr>
          <a:xfrm>
            <a:off x="669077" y="2622588"/>
            <a:ext cx="4589613" cy="275870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2000">
                <a:solidFill>
                  <a:srgbClr val="002060"/>
                </a:solidFill>
              </a:rPr>
              <a:t>Bijv. (pro)sociale vaardigheden, emotieherkenning, hyperactiviteit/impulsiviteit, internaliserend/</a:t>
            </a:r>
            <a:r>
              <a:rPr lang="nl-NL" sz="2000" err="1">
                <a:solidFill>
                  <a:srgbClr val="002060"/>
                </a:solidFill>
              </a:rPr>
              <a:t>externaliserend</a:t>
            </a:r>
            <a:r>
              <a:rPr lang="nl-NL" sz="2000">
                <a:solidFill>
                  <a:srgbClr val="002060"/>
                </a:solidFill>
              </a:rPr>
              <a:t> gedrag (</a:t>
            </a:r>
            <a:r>
              <a:rPr lang="nl-NL" sz="2000" err="1">
                <a:solidFill>
                  <a:srgbClr val="002060"/>
                </a:solidFill>
              </a:rPr>
              <a:t>Charman</a:t>
            </a:r>
            <a:r>
              <a:rPr lang="nl-NL" sz="2000">
                <a:solidFill>
                  <a:srgbClr val="002060"/>
                </a:solidFill>
              </a:rPr>
              <a:t> et al., 2015; Conti-</a:t>
            </a:r>
            <a:r>
              <a:rPr lang="nl-NL" sz="2000" err="1">
                <a:solidFill>
                  <a:srgbClr val="002060"/>
                </a:solidFill>
              </a:rPr>
              <a:t>Ramsden</a:t>
            </a:r>
            <a:r>
              <a:rPr lang="nl-NL" sz="2000">
                <a:solidFill>
                  <a:srgbClr val="002060"/>
                </a:solidFill>
              </a:rPr>
              <a:t> et al., 2017; </a:t>
            </a:r>
            <a:r>
              <a:rPr lang="nl-NL" sz="2000" err="1">
                <a:solidFill>
                  <a:srgbClr val="002060"/>
                </a:solidFill>
              </a:rPr>
              <a:t>Law</a:t>
            </a:r>
            <a:r>
              <a:rPr lang="nl-NL" sz="2000">
                <a:solidFill>
                  <a:srgbClr val="002060"/>
                </a:solidFill>
              </a:rPr>
              <a:t> et al., 2009; Le et al., 2020).</a:t>
            </a:r>
          </a:p>
        </p:txBody>
      </p:sp>
    </p:spTree>
    <p:extLst>
      <p:ext uri="{BB962C8B-B14F-4D97-AF65-F5344CB8AC3E}">
        <p14:creationId xmlns:p14="http://schemas.microsoft.com/office/powerpoint/2010/main" val="20187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12" grpId="0" animBg="1"/>
      <p:bldP spid="13" grpId="0" animBg="1"/>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Tekstvak 1">
            <a:extLst>
              <a:ext uri="{FF2B5EF4-FFF2-40B4-BE49-F238E27FC236}">
                <a16:creationId xmlns:a16="http://schemas.microsoft.com/office/drawing/2014/main" id="{A2DC22C2-A998-4D13-B8FD-A4D3C6C5E2FD}"/>
              </a:ext>
            </a:extLst>
          </p:cNvPr>
          <p:cNvSpPr txBox="1"/>
          <p:nvPr/>
        </p:nvSpPr>
        <p:spPr>
          <a:xfrm>
            <a:off x="938980" y="1799302"/>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sp>
        <p:nvSpPr>
          <p:cNvPr id="4" name="Rechthoek: afgeronde hoeken 2">
            <a:extLst>
              <a:ext uri="{FF2B5EF4-FFF2-40B4-BE49-F238E27FC236}">
                <a16:creationId xmlns:a16="http://schemas.microsoft.com/office/drawing/2014/main" id="{0F645282-6ED5-D5B6-A4B6-C1BA51701748}"/>
              </a:ext>
            </a:extLst>
          </p:cNvPr>
          <p:cNvSpPr/>
          <p:nvPr/>
        </p:nvSpPr>
        <p:spPr>
          <a:xfrm>
            <a:off x="669074" y="1608049"/>
            <a:ext cx="4589616" cy="639097"/>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Sociaal-emotioneel functioneren</a:t>
            </a:r>
          </a:p>
        </p:txBody>
      </p:sp>
      <p:sp>
        <p:nvSpPr>
          <p:cNvPr id="6" name="Rechthoek: afgeronde hoeken 2">
            <a:extLst>
              <a:ext uri="{FF2B5EF4-FFF2-40B4-BE49-F238E27FC236}">
                <a16:creationId xmlns:a16="http://schemas.microsoft.com/office/drawing/2014/main" id="{8FB06048-BD36-DE25-2EAF-82659C8C14EB}"/>
              </a:ext>
            </a:extLst>
          </p:cNvPr>
          <p:cNvSpPr/>
          <p:nvPr/>
        </p:nvSpPr>
        <p:spPr>
          <a:xfrm>
            <a:off x="6933313" y="1608049"/>
            <a:ext cx="4589613" cy="639097"/>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Kwaliteit van Leven</a:t>
            </a:r>
          </a:p>
        </p:txBody>
      </p:sp>
      <p:sp>
        <p:nvSpPr>
          <p:cNvPr id="3" name="Rechthoek 2">
            <a:extLst>
              <a:ext uri="{FF2B5EF4-FFF2-40B4-BE49-F238E27FC236}">
                <a16:creationId xmlns:a16="http://schemas.microsoft.com/office/drawing/2014/main" id="{5E55E88B-D75E-6362-BA0E-000D8D70BACE}"/>
              </a:ext>
            </a:extLst>
          </p:cNvPr>
          <p:cNvSpPr/>
          <p:nvPr/>
        </p:nvSpPr>
        <p:spPr>
          <a:xfrm>
            <a:off x="0" y="0"/>
            <a:ext cx="12192000" cy="1160874"/>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oogle Shape;107;p2">
            <a:extLst>
              <a:ext uri="{FF2B5EF4-FFF2-40B4-BE49-F238E27FC236}">
                <a16:creationId xmlns:a16="http://schemas.microsoft.com/office/drawing/2014/main" id="{772BFD57-5AF6-DDA0-742F-E47EF2688E1B}"/>
              </a:ext>
            </a:extLst>
          </p:cNvPr>
          <p:cNvSpPr txBox="1">
            <a:spLocks noGrp="1"/>
          </p:cNvSpPr>
          <p:nvPr>
            <p:ph type="title"/>
          </p:nvPr>
        </p:nvSpPr>
        <p:spPr>
          <a:xfrm>
            <a:off x="890" y="296316"/>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sym typeface="Open Sans"/>
              </a:rPr>
              <a:t>   Meten van welzijn in Taal in Zicht</a:t>
            </a:r>
            <a:endParaRPr/>
          </a:p>
        </p:txBody>
      </p:sp>
      <p:cxnSp>
        <p:nvCxnSpPr>
          <p:cNvPr id="10" name="Google Shape;105;p2">
            <a:extLst>
              <a:ext uri="{FF2B5EF4-FFF2-40B4-BE49-F238E27FC236}">
                <a16:creationId xmlns:a16="http://schemas.microsoft.com/office/drawing/2014/main" id="{85021EFB-825C-9A0F-0E41-5F7DF77BA174}"/>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7" name="Tekstvak 6">
            <a:extLst>
              <a:ext uri="{FF2B5EF4-FFF2-40B4-BE49-F238E27FC236}">
                <a16:creationId xmlns:a16="http://schemas.microsoft.com/office/drawing/2014/main" id="{BF60CD71-BE6D-7579-5F35-D9035271FF16}"/>
              </a:ext>
            </a:extLst>
          </p:cNvPr>
          <p:cNvSpPr txBox="1"/>
          <p:nvPr/>
        </p:nvSpPr>
        <p:spPr>
          <a:xfrm>
            <a:off x="4305641" y="6113877"/>
            <a:ext cx="6347171" cy="461665"/>
          </a:xfrm>
          <a:prstGeom prst="rect">
            <a:avLst/>
          </a:prstGeom>
          <a:noFill/>
        </p:spPr>
        <p:txBody>
          <a:bodyPr wrap="square" lIns="91440" tIns="45720" rIns="91440" bIns="45720" rtlCol="0" anchor="t">
            <a:spAutoFit/>
          </a:bodyPr>
          <a:lstStyle/>
          <a:p>
            <a:r>
              <a:rPr lang="nl-NL" sz="2400" i="1">
                <a:solidFill>
                  <a:srgbClr val="002060"/>
                </a:solidFill>
              </a:rPr>
              <a:t>N</a:t>
            </a:r>
            <a:r>
              <a:rPr lang="nl-NL" sz="2400">
                <a:solidFill>
                  <a:srgbClr val="002060"/>
                </a:solidFill>
              </a:rPr>
              <a:t> = 511, waarvan 74% jongens </a:t>
            </a:r>
          </a:p>
        </p:txBody>
      </p:sp>
      <p:sp>
        <p:nvSpPr>
          <p:cNvPr id="12" name="Rechthoek: afgeronde hoeken 2">
            <a:extLst>
              <a:ext uri="{FF2B5EF4-FFF2-40B4-BE49-F238E27FC236}">
                <a16:creationId xmlns:a16="http://schemas.microsoft.com/office/drawing/2014/main" id="{AD048D8D-1769-9B61-0975-DD71D5EA2E6F}"/>
              </a:ext>
            </a:extLst>
          </p:cNvPr>
          <p:cNvSpPr/>
          <p:nvPr/>
        </p:nvSpPr>
        <p:spPr>
          <a:xfrm>
            <a:off x="648724" y="2424878"/>
            <a:ext cx="4589613" cy="352960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000" err="1">
                <a:solidFill>
                  <a:srgbClr val="004381"/>
                </a:solidFill>
                <a:ea typeface="Calibri"/>
                <a:cs typeface="Calibri"/>
                <a:sym typeface="Calibri"/>
              </a:rPr>
              <a:t>Strength</a:t>
            </a:r>
            <a:r>
              <a:rPr lang="nl-NL" sz="2000">
                <a:solidFill>
                  <a:srgbClr val="004381"/>
                </a:solidFill>
                <a:ea typeface="Calibri"/>
                <a:cs typeface="Calibri"/>
                <a:sym typeface="Calibri"/>
              </a:rPr>
              <a:t> &amp; Difficulties Questionnaire (</a:t>
            </a:r>
            <a:r>
              <a:rPr lang="nl-NL" sz="2000" err="1">
                <a:solidFill>
                  <a:srgbClr val="004381"/>
                </a:solidFill>
                <a:ea typeface="Calibri"/>
                <a:cs typeface="Calibri"/>
                <a:sym typeface="Calibri"/>
              </a:rPr>
              <a:t>SDQ</a:t>
            </a:r>
            <a:r>
              <a:rPr lang="nl-NL" sz="2000">
                <a:solidFill>
                  <a:srgbClr val="004381"/>
                </a:solidFill>
                <a:ea typeface="Calibri"/>
                <a:cs typeface="Calibri"/>
                <a:sym typeface="Calibri"/>
              </a:rPr>
              <a:t>)</a:t>
            </a:r>
          </a:p>
          <a:p>
            <a:pPr lvl="0" algn="ctr"/>
            <a:endParaRPr lang="nl-NL" sz="2000">
              <a:solidFill>
                <a:srgbClr val="004381"/>
              </a:solidFill>
              <a:cs typeface="Calibri"/>
              <a:sym typeface="Calibri"/>
            </a:endParaRPr>
          </a:p>
          <a:p>
            <a:pPr lvl="0" algn="ctr"/>
            <a:r>
              <a:rPr lang="nl-NL" sz="2000">
                <a:solidFill>
                  <a:srgbClr val="ED7D31"/>
                </a:solidFill>
                <a:cs typeface="Calibri"/>
                <a:sym typeface="Calibri"/>
              </a:rPr>
              <a:t>“Mijn kind heeft vaak driftbuien of </a:t>
            </a:r>
          </a:p>
          <a:p>
            <a:pPr lvl="0" algn="ctr"/>
            <a:r>
              <a:rPr lang="nl-NL" sz="2000">
                <a:solidFill>
                  <a:srgbClr val="ED7D31"/>
                </a:solidFill>
                <a:cs typeface="Calibri"/>
                <a:sym typeface="Calibri"/>
              </a:rPr>
              <a:t>woede-uitbarstingen”</a:t>
            </a:r>
          </a:p>
          <a:p>
            <a:pPr algn="ctr"/>
            <a:endParaRPr lang="nl-NL" sz="2000">
              <a:solidFill>
                <a:srgbClr val="004381"/>
              </a:solidFill>
              <a:cs typeface="Calibri"/>
              <a:sym typeface="Calibri"/>
            </a:endParaRPr>
          </a:p>
          <a:p>
            <a:pPr lvl="0" algn="ctr"/>
            <a:r>
              <a:rPr lang="nl-NL" sz="2000">
                <a:solidFill>
                  <a:srgbClr val="004381"/>
                </a:solidFill>
                <a:cs typeface="Calibri"/>
                <a:sym typeface="Calibri"/>
              </a:rPr>
              <a:t>Niet waar – Een beetje waar – Zeker waar</a:t>
            </a:r>
            <a:endParaRPr lang="nl-NL" sz="2000"/>
          </a:p>
          <a:p>
            <a:pPr lvl="0" algn="ctr"/>
            <a:endParaRPr lang="nl-NL" sz="2000">
              <a:solidFill>
                <a:srgbClr val="004381"/>
              </a:solidFill>
              <a:cs typeface="Calibri"/>
              <a:sym typeface="Calibri"/>
            </a:endParaRPr>
          </a:p>
          <a:p>
            <a:pPr lvl="0" algn="ctr"/>
            <a:r>
              <a:rPr lang="nl-NL" sz="2000">
                <a:solidFill>
                  <a:srgbClr val="004381"/>
                </a:solidFill>
                <a:cs typeface="Calibri"/>
                <a:sym typeface="Calibri"/>
              </a:rPr>
              <a:t>Mogelijke totaalscore 0 - 40</a:t>
            </a:r>
          </a:p>
        </p:txBody>
      </p:sp>
      <p:sp>
        <p:nvSpPr>
          <p:cNvPr id="13" name="Rechthoek: afgeronde hoeken 2">
            <a:extLst>
              <a:ext uri="{FF2B5EF4-FFF2-40B4-BE49-F238E27FC236}">
                <a16:creationId xmlns:a16="http://schemas.microsoft.com/office/drawing/2014/main" id="{DF8FC1D5-15AD-C816-193C-D43BB06BD73E}"/>
              </a:ext>
            </a:extLst>
          </p:cNvPr>
          <p:cNvSpPr/>
          <p:nvPr/>
        </p:nvSpPr>
        <p:spPr>
          <a:xfrm>
            <a:off x="6933312" y="2424878"/>
            <a:ext cx="4589613" cy="352960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000" err="1">
                <a:solidFill>
                  <a:srgbClr val="004381"/>
                </a:solidFill>
                <a:ea typeface="Calibri"/>
                <a:cs typeface="Calibri"/>
                <a:sym typeface="Calibri"/>
              </a:rPr>
              <a:t>Kiddy</a:t>
            </a:r>
            <a:r>
              <a:rPr lang="nl-NL" sz="2000">
                <a:solidFill>
                  <a:srgbClr val="004381"/>
                </a:solidFill>
                <a:ea typeface="Calibri"/>
                <a:cs typeface="Calibri"/>
                <a:sym typeface="Calibri"/>
              </a:rPr>
              <a:t>-</a:t>
            </a:r>
            <a:r>
              <a:rPr lang="nl-NL" sz="2000" err="1">
                <a:solidFill>
                  <a:srgbClr val="004381"/>
                </a:solidFill>
                <a:ea typeface="Calibri"/>
                <a:cs typeface="Calibri"/>
                <a:sym typeface="Calibri"/>
              </a:rPr>
              <a:t>KINDL</a:t>
            </a:r>
            <a:r>
              <a:rPr lang="nl-NL" sz="2000">
                <a:solidFill>
                  <a:srgbClr val="004381"/>
                </a:solidFill>
                <a:ea typeface="Calibri"/>
                <a:cs typeface="Calibri"/>
                <a:sym typeface="Calibri"/>
              </a:rPr>
              <a:t>-R voor ouders</a:t>
            </a:r>
          </a:p>
          <a:p>
            <a:pPr lvl="0" algn="ctr"/>
            <a:endParaRPr lang="nl-NL" sz="2000">
              <a:solidFill>
                <a:srgbClr val="004381"/>
              </a:solidFill>
              <a:cs typeface="Calibri"/>
              <a:sym typeface="Calibri"/>
            </a:endParaRPr>
          </a:p>
          <a:p>
            <a:pPr lvl="0" algn="ctr"/>
            <a:r>
              <a:rPr lang="nl-NL" sz="2000">
                <a:solidFill>
                  <a:srgbClr val="ED7D31"/>
                </a:solidFill>
                <a:cs typeface="Calibri"/>
                <a:sym typeface="Calibri"/>
              </a:rPr>
              <a:t>“Afgelopen week was mijn kind trots op zichzelf”</a:t>
            </a:r>
          </a:p>
          <a:p>
            <a:pPr algn="ctr"/>
            <a:endParaRPr lang="nl-NL" sz="2000">
              <a:solidFill>
                <a:srgbClr val="004381"/>
              </a:solidFill>
              <a:cs typeface="Calibri"/>
              <a:sym typeface="Calibri"/>
            </a:endParaRPr>
          </a:p>
          <a:p>
            <a:pPr algn="ctr"/>
            <a:r>
              <a:rPr lang="nl-NL" sz="2000">
                <a:solidFill>
                  <a:srgbClr val="004381"/>
                </a:solidFill>
                <a:cs typeface="Calibri"/>
                <a:sym typeface="Calibri"/>
              </a:rPr>
              <a:t>Nooit – Zelden – Soms – Vaak – Altijd </a:t>
            </a:r>
            <a:endParaRPr lang="nl-NL" sz="2000"/>
          </a:p>
          <a:p>
            <a:pPr lvl="0" algn="ctr"/>
            <a:endParaRPr lang="nl-NL" sz="2000">
              <a:solidFill>
                <a:srgbClr val="004381"/>
              </a:solidFill>
              <a:cs typeface="Calibri"/>
              <a:sym typeface="Calibri"/>
            </a:endParaRPr>
          </a:p>
          <a:p>
            <a:pPr lvl="0" algn="ctr"/>
            <a:endParaRPr lang="nl-NL" sz="2000">
              <a:solidFill>
                <a:srgbClr val="004381"/>
              </a:solidFill>
              <a:cs typeface="Calibri"/>
              <a:sym typeface="Calibri"/>
            </a:endParaRPr>
          </a:p>
          <a:p>
            <a:pPr lvl="0" algn="ctr"/>
            <a:r>
              <a:rPr lang="nl-NL" sz="2000">
                <a:solidFill>
                  <a:srgbClr val="004381"/>
                </a:solidFill>
                <a:cs typeface="Calibri"/>
                <a:sym typeface="Calibri"/>
              </a:rPr>
              <a:t>Mogelijke totaalscore 0 - 100</a:t>
            </a:r>
          </a:p>
        </p:txBody>
      </p:sp>
    </p:spTree>
    <p:extLst>
      <p:ext uri="{BB962C8B-B14F-4D97-AF65-F5344CB8AC3E}">
        <p14:creationId xmlns:p14="http://schemas.microsoft.com/office/powerpoint/2010/main" val="11614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Tekstvak 1">
            <a:extLst>
              <a:ext uri="{FF2B5EF4-FFF2-40B4-BE49-F238E27FC236}">
                <a16:creationId xmlns:a16="http://schemas.microsoft.com/office/drawing/2014/main" id="{A2DC22C2-A998-4D13-B8FD-A4D3C6C5E2FD}"/>
              </a:ext>
            </a:extLst>
          </p:cNvPr>
          <p:cNvSpPr txBox="1"/>
          <p:nvPr/>
        </p:nvSpPr>
        <p:spPr>
          <a:xfrm>
            <a:off x="550098" y="1925427"/>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sp>
        <p:nvSpPr>
          <p:cNvPr id="9" name="Google Shape;107;p2">
            <a:extLst>
              <a:ext uri="{FF2B5EF4-FFF2-40B4-BE49-F238E27FC236}">
                <a16:creationId xmlns:a16="http://schemas.microsoft.com/office/drawing/2014/main" id="{772BFD57-5AF6-DDA0-742F-E47EF2688E1B}"/>
              </a:ext>
            </a:extLst>
          </p:cNvPr>
          <p:cNvSpPr txBox="1">
            <a:spLocks noGrp="1"/>
          </p:cNvSpPr>
          <p:nvPr>
            <p:ph type="title"/>
          </p:nvPr>
        </p:nvSpPr>
        <p:spPr>
          <a:xfrm>
            <a:off x="123743" y="277391"/>
            <a:ext cx="10515600" cy="6382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sz="3600" b="1">
                <a:solidFill>
                  <a:srgbClr val="EC6131"/>
                </a:solidFill>
                <a:latin typeface="Open Sans"/>
                <a:ea typeface="Open Sans"/>
                <a:cs typeface="Open Sans"/>
                <a:sym typeface="Open Sans"/>
              </a:rPr>
              <a:t>Sociaal-emotioneel functioneren</a:t>
            </a:r>
            <a:endParaRPr/>
          </a:p>
        </p:txBody>
      </p:sp>
      <p:cxnSp>
        <p:nvCxnSpPr>
          <p:cNvPr id="10" name="Google Shape;105;p2">
            <a:extLst>
              <a:ext uri="{FF2B5EF4-FFF2-40B4-BE49-F238E27FC236}">
                <a16:creationId xmlns:a16="http://schemas.microsoft.com/office/drawing/2014/main" id="{85021EFB-825C-9A0F-0E41-5F7DF77BA174}"/>
              </a:ext>
            </a:extLst>
          </p:cNvPr>
          <p:cNvCxnSpPr/>
          <p:nvPr/>
        </p:nvCxnSpPr>
        <p:spPr>
          <a:xfrm>
            <a:off x="0" y="1194530"/>
            <a:ext cx="12192000" cy="1"/>
          </a:xfrm>
          <a:prstGeom prst="straightConnector1">
            <a:avLst/>
          </a:prstGeom>
          <a:noFill/>
          <a:ln w="38100" cap="flat" cmpd="sng">
            <a:solidFill>
              <a:srgbClr val="C0E3E7"/>
            </a:solidFill>
            <a:prstDash val="solid"/>
            <a:miter lim="800000"/>
            <a:headEnd type="none" w="sm" len="sm"/>
            <a:tailEnd type="none" w="sm" len="sm"/>
          </a:ln>
        </p:spPr>
      </p:cxnSp>
      <p:sp>
        <p:nvSpPr>
          <p:cNvPr id="12" name="Google Shape;273;p14">
            <a:extLst>
              <a:ext uri="{FF2B5EF4-FFF2-40B4-BE49-F238E27FC236}">
                <a16:creationId xmlns:a16="http://schemas.microsoft.com/office/drawing/2014/main" id="{C66EAF56-75AE-BAE2-5099-33428E7CDB67}"/>
              </a:ext>
            </a:extLst>
          </p:cNvPr>
          <p:cNvSpPr txBox="1"/>
          <p:nvPr/>
        </p:nvSpPr>
        <p:spPr>
          <a:xfrm>
            <a:off x="9266027" y="3874666"/>
            <a:ext cx="13231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a:solidFill>
                  <a:schemeClr val="lt1"/>
                </a:solidFill>
                <a:latin typeface="Calibri"/>
                <a:ea typeface="Calibri"/>
                <a:cs typeface="Calibri"/>
                <a:sym typeface="Calibri"/>
              </a:rPr>
              <a:t>58,2%</a:t>
            </a:r>
            <a:endParaRPr/>
          </a:p>
        </p:txBody>
      </p:sp>
      <p:sp>
        <p:nvSpPr>
          <p:cNvPr id="13" name="Google Shape;274;p14">
            <a:extLst>
              <a:ext uri="{FF2B5EF4-FFF2-40B4-BE49-F238E27FC236}">
                <a16:creationId xmlns:a16="http://schemas.microsoft.com/office/drawing/2014/main" id="{22D5D9D4-5F55-E414-3A1C-5E34E1B014D8}"/>
              </a:ext>
            </a:extLst>
          </p:cNvPr>
          <p:cNvSpPr txBox="1"/>
          <p:nvPr/>
        </p:nvSpPr>
        <p:spPr>
          <a:xfrm>
            <a:off x="7942837" y="3530047"/>
            <a:ext cx="13231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a:solidFill>
                  <a:schemeClr val="lt1"/>
                </a:solidFill>
                <a:latin typeface="Calibri"/>
                <a:ea typeface="Calibri"/>
                <a:cs typeface="Calibri"/>
                <a:sym typeface="Calibri"/>
              </a:rPr>
              <a:t>34,6%</a:t>
            </a:r>
            <a:endParaRPr/>
          </a:p>
        </p:txBody>
      </p:sp>
      <p:sp>
        <p:nvSpPr>
          <p:cNvPr id="14" name="Google Shape;275;p14">
            <a:extLst>
              <a:ext uri="{FF2B5EF4-FFF2-40B4-BE49-F238E27FC236}">
                <a16:creationId xmlns:a16="http://schemas.microsoft.com/office/drawing/2014/main" id="{7A8F80CA-3303-F283-7D6C-D2000E608B2C}"/>
              </a:ext>
            </a:extLst>
          </p:cNvPr>
          <p:cNvSpPr txBox="1"/>
          <p:nvPr/>
        </p:nvSpPr>
        <p:spPr>
          <a:xfrm>
            <a:off x="7935972" y="4588664"/>
            <a:ext cx="13231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a:solidFill>
                  <a:schemeClr val="lt1"/>
                </a:solidFill>
                <a:latin typeface="Calibri"/>
                <a:ea typeface="Calibri"/>
                <a:cs typeface="Calibri"/>
                <a:sym typeface="Calibri"/>
              </a:rPr>
              <a:t>7,2%</a:t>
            </a:r>
            <a:endParaRPr/>
          </a:p>
        </p:txBody>
      </p:sp>
      <p:graphicFrame>
        <p:nvGraphicFramePr>
          <p:cNvPr id="15" name="Google Shape;276;p14">
            <a:extLst>
              <a:ext uri="{FF2B5EF4-FFF2-40B4-BE49-F238E27FC236}">
                <a16:creationId xmlns:a16="http://schemas.microsoft.com/office/drawing/2014/main" id="{D7C0FE2E-1C2F-B243-443F-E2ECFB4AF69E}"/>
              </a:ext>
            </a:extLst>
          </p:cNvPr>
          <p:cNvGraphicFramePr/>
          <p:nvPr>
            <p:extLst>
              <p:ext uri="{D42A27DB-BD31-4B8C-83A1-F6EECF244321}">
                <p14:modId xmlns:p14="http://schemas.microsoft.com/office/powerpoint/2010/main" val="1311194526"/>
              </p:ext>
            </p:extLst>
          </p:nvPr>
        </p:nvGraphicFramePr>
        <p:xfrm>
          <a:off x="2401768" y="1906093"/>
          <a:ext cx="7745485" cy="4244922"/>
        </p:xfrm>
        <a:graphic>
          <a:graphicData uri="http://schemas.openxmlformats.org/drawingml/2006/chart">
            <c:chart xmlns:c="http://schemas.openxmlformats.org/drawingml/2006/chart" xmlns:r="http://schemas.openxmlformats.org/officeDocument/2006/relationships" r:id="rId3"/>
          </a:graphicData>
        </a:graphic>
      </p:graphicFrame>
      <p:sp>
        <p:nvSpPr>
          <p:cNvPr id="23" name="Google Shape;287;p14">
            <a:extLst>
              <a:ext uri="{FF2B5EF4-FFF2-40B4-BE49-F238E27FC236}">
                <a16:creationId xmlns:a16="http://schemas.microsoft.com/office/drawing/2014/main" id="{B5FF58B0-EB0E-F1B6-B800-3FFAC35FC0E6}"/>
              </a:ext>
            </a:extLst>
          </p:cNvPr>
          <p:cNvSpPr/>
          <p:nvPr/>
        </p:nvSpPr>
        <p:spPr>
          <a:xfrm>
            <a:off x="3473723" y="4121527"/>
            <a:ext cx="139700" cy="137645"/>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308;p15">
            <a:extLst>
              <a:ext uri="{FF2B5EF4-FFF2-40B4-BE49-F238E27FC236}">
                <a16:creationId xmlns:a16="http://schemas.microsoft.com/office/drawing/2014/main" id="{37E8857E-DF26-C324-7A69-16A7AF3971B7}"/>
              </a:ext>
            </a:extLst>
          </p:cNvPr>
          <p:cNvSpPr/>
          <p:nvPr/>
        </p:nvSpPr>
        <p:spPr>
          <a:xfrm>
            <a:off x="4888758" y="4976436"/>
            <a:ext cx="139667" cy="136804"/>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Rechthoek 6">
            <a:extLst>
              <a:ext uri="{FF2B5EF4-FFF2-40B4-BE49-F238E27FC236}">
                <a16:creationId xmlns:a16="http://schemas.microsoft.com/office/drawing/2014/main" id="{B11B07C3-E973-3A4D-28EE-F810FAC44B34}"/>
              </a:ext>
            </a:extLst>
          </p:cNvPr>
          <p:cNvSpPr/>
          <p:nvPr/>
        </p:nvSpPr>
        <p:spPr>
          <a:xfrm>
            <a:off x="0" y="-30046"/>
            <a:ext cx="12192000" cy="121177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Google Shape;308;p15">
            <a:extLst>
              <a:ext uri="{FF2B5EF4-FFF2-40B4-BE49-F238E27FC236}">
                <a16:creationId xmlns:a16="http://schemas.microsoft.com/office/drawing/2014/main" id="{37E8857E-DF26-C324-7A69-16A7AF3971B7}"/>
              </a:ext>
            </a:extLst>
          </p:cNvPr>
          <p:cNvSpPr/>
          <p:nvPr/>
        </p:nvSpPr>
        <p:spPr>
          <a:xfrm>
            <a:off x="6316551" y="4976436"/>
            <a:ext cx="139667" cy="136804"/>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308;p15">
            <a:extLst>
              <a:ext uri="{FF2B5EF4-FFF2-40B4-BE49-F238E27FC236}">
                <a16:creationId xmlns:a16="http://schemas.microsoft.com/office/drawing/2014/main" id="{37E8857E-DF26-C324-7A69-16A7AF3971B7}"/>
              </a:ext>
            </a:extLst>
          </p:cNvPr>
          <p:cNvSpPr/>
          <p:nvPr/>
        </p:nvSpPr>
        <p:spPr>
          <a:xfrm>
            <a:off x="7714989" y="4631117"/>
            <a:ext cx="139667" cy="136804"/>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08;p15">
            <a:extLst>
              <a:ext uri="{FF2B5EF4-FFF2-40B4-BE49-F238E27FC236}">
                <a16:creationId xmlns:a16="http://schemas.microsoft.com/office/drawing/2014/main" id="{37E8857E-DF26-C324-7A69-16A7AF3971B7}"/>
              </a:ext>
            </a:extLst>
          </p:cNvPr>
          <p:cNvSpPr/>
          <p:nvPr/>
        </p:nvSpPr>
        <p:spPr>
          <a:xfrm>
            <a:off x="9159580" y="4633167"/>
            <a:ext cx="139667" cy="136804"/>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ep 7">
            <a:extLst>
              <a:ext uri="{FF2B5EF4-FFF2-40B4-BE49-F238E27FC236}">
                <a16:creationId xmlns:a16="http://schemas.microsoft.com/office/drawing/2014/main" id="{EDCCC4AE-00CC-A65E-ABDE-6903EE00D4B3}"/>
              </a:ext>
            </a:extLst>
          </p:cNvPr>
          <p:cNvGrpSpPr/>
          <p:nvPr/>
        </p:nvGrpSpPr>
        <p:grpSpPr>
          <a:xfrm>
            <a:off x="550098" y="3324889"/>
            <a:ext cx="1242525" cy="2078768"/>
            <a:chOff x="802888" y="3133493"/>
            <a:chExt cx="1242525" cy="2078768"/>
          </a:xfrm>
        </p:grpSpPr>
        <p:grpSp>
          <p:nvGrpSpPr>
            <p:cNvPr id="16" name="Groep 15">
              <a:extLst>
                <a:ext uri="{FF2B5EF4-FFF2-40B4-BE49-F238E27FC236}">
                  <a16:creationId xmlns:a16="http://schemas.microsoft.com/office/drawing/2014/main" id="{6D955C41-5372-C961-E03E-EAC0DE8D4080}"/>
                </a:ext>
              </a:extLst>
            </p:cNvPr>
            <p:cNvGrpSpPr/>
            <p:nvPr/>
          </p:nvGrpSpPr>
          <p:grpSpPr>
            <a:xfrm>
              <a:off x="802888" y="4053888"/>
              <a:ext cx="1242525" cy="1158373"/>
              <a:chOff x="9891746" y="2535127"/>
              <a:chExt cx="1242525" cy="1158373"/>
            </a:xfrm>
          </p:grpSpPr>
          <p:sp>
            <p:nvSpPr>
              <p:cNvPr id="22" name="Rechthoek 21">
                <a:extLst>
                  <a:ext uri="{FF2B5EF4-FFF2-40B4-BE49-F238E27FC236}">
                    <a16:creationId xmlns:a16="http://schemas.microsoft.com/office/drawing/2014/main" id="{2282E20B-C73F-6024-D90F-9027AF4ED4CA}"/>
                  </a:ext>
                </a:extLst>
              </p:cNvPr>
              <p:cNvSpPr/>
              <p:nvPr/>
            </p:nvSpPr>
            <p:spPr>
              <a:xfrm>
                <a:off x="9891746" y="2535127"/>
                <a:ext cx="1242525" cy="198982"/>
              </a:xfrm>
              <a:prstGeom prst="rect">
                <a:avLst/>
              </a:prstGeom>
              <a:solidFill>
                <a:srgbClr val="5AC3E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D489C02A-C030-3F19-6F06-BDC1627E7CA5}"/>
                  </a:ext>
                </a:extLst>
              </p:cNvPr>
              <p:cNvSpPr/>
              <p:nvPr/>
            </p:nvSpPr>
            <p:spPr>
              <a:xfrm>
                <a:off x="9891746" y="2750333"/>
                <a:ext cx="1242525" cy="300013"/>
              </a:xfrm>
              <a:prstGeom prst="rect">
                <a:avLst/>
              </a:prstGeom>
              <a:solidFill>
                <a:srgbClr val="5AC3E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 name="Rechte verbindingslijn 26">
                <a:extLst>
                  <a:ext uri="{FF2B5EF4-FFF2-40B4-BE49-F238E27FC236}">
                    <a16:creationId xmlns:a16="http://schemas.microsoft.com/office/drawing/2014/main" id="{2D035742-EA12-DE28-053E-B0DB8A38167B}"/>
                  </a:ext>
                </a:extLst>
              </p:cNvPr>
              <p:cNvCxnSpPr>
                <a:cxnSpLocks/>
                <a:stCxn id="24" idx="2"/>
              </p:cNvCxnSpPr>
              <p:nvPr/>
            </p:nvCxnSpPr>
            <p:spPr>
              <a:xfrm>
                <a:off x="10513009" y="3050346"/>
                <a:ext cx="0" cy="64315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070E277-1245-1725-3CF1-E0F47365E0B9}"/>
                  </a:ext>
                </a:extLst>
              </p:cNvPr>
              <p:cNvCxnSpPr>
                <a:cxnSpLocks/>
              </p:cNvCxnSpPr>
              <p:nvPr/>
            </p:nvCxnSpPr>
            <p:spPr>
              <a:xfrm flipH="1">
                <a:off x="10062552" y="3693500"/>
                <a:ext cx="88329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Rechte verbindingslijn 19">
              <a:extLst>
                <a:ext uri="{FF2B5EF4-FFF2-40B4-BE49-F238E27FC236}">
                  <a16:creationId xmlns:a16="http://schemas.microsoft.com/office/drawing/2014/main" id="{8437730D-E181-0EC1-E8FA-13600F74A8FF}"/>
                </a:ext>
              </a:extLst>
            </p:cNvPr>
            <p:cNvCxnSpPr>
              <a:cxnSpLocks/>
              <a:endCxn id="22" idx="0"/>
            </p:cNvCxnSpPr>
            <p:nvPr/>
          </p:nvCxnSpPr>
          <p:spPr>
            <a:xfrm>
              <a:off x="1424151" y="3133493"/>
              <a:ext cx="0" cy="92039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C85EFE0-9EC7-4A55-9021-062232A2521C}"/>
                </a:ext>
              </a:extLst>
            </p:cNvPr>
            <p:cNvCxnSpPr>
              <a:cxnSpLocks/>
            </p:cNvCxnSpPr>
            <p:nvPr/>
          </p:nvCxnSpPr>
          <p:spPr>
            <a:xfrm flipH="1">
              <a:off x="973694" y="3133493"/>
              <a:ext cx="88329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1" name="Google Shape;282;p14">
            <a:extLst>
              <a:ext uri="{FF2B5EF4-FFF2-40B4-BE49-F238E27FC236}">
                <a16:creationId xmlns:a16="http://schemas.microsoft.com/office/drawing/2014/main" id="{6D63E712-7530-9DD1-6394-1E0A86A5C233}"/>
              </a:ext>
            </a:extLst>
          </p:cNvPr>
          <p:cNvSpPr/>
          <p:nvPr/>
        </p:nvSpPr>
        <p:spPr>
          <a:xfrm>
            <a:off x="2272481" y="4588664"/>
            <a:ext cx="626302" cy="845442"/>
          </a:xfrm>
          <a:prstGeom prst="rect">
            <a:avLst/>
          </a:prstGeom>
          <a:solidFill>
            <a:schemeClr val="accent6">
              <a:alpha val="26666"/>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281;p14">
            <a:extLst>
              <a:ext uri="{FF2B5EF4-FFF2-40B4-BE49-F238E27FC236}">
                <a16:creationId xmlns:a16="http://schemas.microsoft.com/office/drawing/2014/main" id="{E62D2106-A53A-01AF-92F8-3829F6A86AF5}"/>
              </a:ext>
            </a:extLst>
          </p:cNvPr>
          <p:cNvSpPr/>
          <p:nvPr/>
        </p:nvSpPr>
        <p:spPr>
          <a:xfrm>
            <a:off x="2272481" y="4389691"/>
            <a:ext cx="626302" cy="173515"/>
          </a:xfrm>
          <a:prstGeom prst="rect">
            <a:avLst/>
          </a:prstGeom>
          <a:solidFill>
            <a:srgbClr val="C55A11">
              <a:alpha val="26666"/>
            </a:srgb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280;p14">
            <a:extLst>
              <a:ext uri="{FF2B5EF4-FFF2-40B4-BE49-F238E27FC236}">
                <a16:creationId xmlns:a16="http://schemas.microsoft.com/office/drawing/2014/main" id="{5CC8F3D5-756B-B07B-1D84-65BF9D3D806E}"/>
              </a:ext>
            </a:extLst>
          </p:cNvPr>
          <p:cNvSpPr/>
          <p:nvPr/>
        </p:nvSpPr>
        <p:spPr>
          <a:xfrm>
            <a:off x="2265112" y="2060886"/>
            <a:ext cx="626302" cy="2308946"/>
          </a:xfrm>
          <a:prstGeom prst="rect">
            <a:avLst/>
          </a:prstGeom>
          <a:solidFill>
            <a:srgbClr val="FF0000">
              <a:alpha val="26666"/>
            </a:srgb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850548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1481a2-52c5-413c-b04b-a936a6926dc6">
      <Terms xmlns="http://schemas.microsoft.com/office/infopath/2007/PartnerControls"/>
    </lcf76f155ced4ddcb4097134ff3c332f>
    <TaxCatchAll xmlns="03cb4e1a-76a8-4b95-b815-799d369d9f5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BE19945A59C94EB032AC4985D81E1D" ma:contentTypeVersion="16" ma:contentTypeDescription="Een nieuw document maken." ma:contentTypeScope="" ma:versionID="1235f76c695040c1963cf24b44c00230">
  <xsd:schema xmlns:xsd="http://www.w3.org/2001/XMLSchema" xmlns:xs="http://www.w3.org/2001/XMLSchema" xmlns:p="http://schemas.microsoft.com/office/2006/metadata/properties" xmlns:ns2="d11481a2-52c5-413c-b04b-a936a6926dc6" xmlns:ns3="03cb4e1a-76a8-4b95-b815-799d369d9f51" targetNamespace="http://schemas.microsoft.com/office/2006/metadata/properties" ma:root="true" ma:fieldsID="106e60692ae7bee08cb138cc0beca2ec" ns2:_="" ns3:_="">
    <xsd:import namespace="d11481a2-52c5-413c-b04b-a936a6926dc6"/>
    <xsd:import namespace="03cb4e1a-76a8-4b95-b815-799d369d9f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481a2-52c5-413c-b04b-a936a6926d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a3161a2a-9f50-42b4-8a3d-21c26a5334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cb4e1a-76a8-4b95-b815-799d369d9f5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b9186e1-483a-47e7-8a4f-15c7c2a783c0}" ma:internalName="TaxCatchAll" ma:showField="CatchAllData" ma:web="03cb4e1a-76a8-4b95-b815-799d369d9f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F30A69-6200-4B59-90BE-621E00443DD4}">
  <ds:schemaRefs>
    <ds:schemaRef ds:uri="03cb4e1a-76a8-4b95-b815-799d369d9f51"/>
    <ds:schemaRef ds:uri="d11481a2-52c5-413c-b04b-a936a6926d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85DFC7B-FEA6-40E2-8171-B543988512DF}">
  <ds:schemaRefs>
    <ds:schemaRef ds:uri="http://schemas.microsoft.com/sharepoint/v3/contenttype/forms"/>
  </ds:schemaRefs>
</ds:datastoreItem>
</file>

<file path=customXml/itemProps3.xml><?xml version="1.0" encoding="utf-8"?>
<ds:datastoreItem xmlns:ds="http://schemas.openxmlformats.org/officeDocument/2006/customXml" ds:itemID="{8D56A16F-AEE5-47F4-BC67-887A8A6441E4}">
  <ds:schemaRefs>
    <ds:schemaRef ds:uri="03cb4e1a-76a8-4b95-b815-799d369d9f51"/>
    <ds:schemaRef ds:uri="d11481a2-52c5-413c-b04b-a936a6926d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20</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Kantoorthema</vt:lpstr>
      <vt:lpstr>Office Theme</vt:lpstr>
      <vt:lpstr>Verschillen in welzijn van kinderen met (een vermoeden van) TOS</vt:lpstr>
      <vt:lpstr>De projectgroep</vt:lpstr>
      <vt:lpstr>Een TOS heeft gevolgen voor…</vt:lpstr>
      <vt:lpstr>Een TOS heeft gevolgen voor…</vt:lpstr>
      <vt:lpstr>PowerPoint Presentation</vt:lpstr>
      <vt:lpstr>Opzet van het onderzoek</vt:lpstr>
      <vt:lpstr>Welzijn?</vt:lpstr>
      <vt:lpstr>   Meten van welzijn in Taal in Zicht</vt:lpstr>
      <vt:lpstr>Sociaal-emotioneel functioneren</vt:lpstr>
      <vt:lpstr>Kwaliteit van Leven</vt:lpstr>
      <vt:lpstr>Wat verklaart verschillen in welzijn?</vt:lpstr>
      <vt:lpstr>Wat verklaart verschillen in welzijn?</vt:lpstr>
      <vt:lpstr>Communicatieve participatie</vt:lpstr>
      <vt:lpstr>Conclusie</vt:lpstr>
      <vt:lpstr>Implementatie?</vt:lpstr>
      <vt:lpstr>Take home message</vt:lpstr>
      <vt:lpstr>Vooruitblik</vt:lpstr>
      <vt:lpstr>Implementatie?</vt:lpstr>
      <vt:lpstr>Implementatie?</vt:lpstr>
      <vt:lpstr>Bedankt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Symposium taal geen feestje</dc:title>
  <dc:creator>Margo Zwitserlood - Nijenhuis</dc:creator>
  <cp:revision>1</cp:revision>
  <cp:lastPrinted>2021-10-07T17:47:06Z</cp:lastPrinted>
  <dcterms:created xsi:type="dcterms:W3CDTF">2021-08-26T13:04:27Z</dcterms:created>
  <dcterms:modified xsi:type="dcterms:W3CDTF">2024-06-04T08:15:08Z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0x010100F6BE19945A59C94EB032AC4985D81E1D</vt:lpwstr>
  </property>
  <property fmtid="{D5CDD505-2E9C-101B-9397-08002B2CF9AE}" pid="3" name="MediaServiceImageTags">
    <vt:lpwstr/>
  </property>
</Properties>
</file>